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8" r:id="rId3"/>
    <p:sldId id="269" r:id="rId4"/>
    <p:sldId id="272" r:id="rId5"/>
    <p:sldId id="273" r:id="rId6"/>
    <p:sldId id="270" r:id="rId7"/>
    <p:sldId id="271" r:id="rId8"/>
    <p:sldId id="257" r:id="rId9"/>
    <p:sldId id="258" r:id="rId10"/>
    <p:sldId id="259" r:id="rId11"/>
    <p:sldId id="274" r:id="rId12"/>
    <p:sldId id="260" r:id="rId13"/>
    <p:sldId id="261" r:id="rId14"/>
    <p:sldId id="275" r:id="rId15"/>
    <p:sldId id="262" r:id="rId16"/>
    <p:sldId id="263" r:id="rId17"/>
    <p:sldId id="264" r:id="rId18"/>
    <p:sldId id="265" r:id="rId19"/>
    <p:sldId id="266" r:id="rId20"/>
    <p:sldId id="267"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56395-5E6B-4C3C-8F36-BADAC1F6224E}" v="7208" dt="2020-01-30T00:38:39.7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Tolliday" userId="S::16615@sd44.ca::4e5e88a6-ac70-49b8-8543-780e3073f0f3" providerId="AD" clId="Web-{1A256395-5E6B-4C3C-8F36-BADAC1F6224E}"/>
    <pc:docChg chg="addSld modSld sldOrd">
      <pc:chgData name="Megan Tolliday" userId="S::16615@sd44.ca::4e5e88a6-ac70-49b8-8543-780e3073f0f3" providerId="AD" clId="Web-{1A256395-5E6B-4C3C-8F36-BADAC1F6224E}" dt="2020-01-30T00:38:39.719" v="7253" actId="1076"/>
      <pc:docMkLst>
        <pc:docMk/>
      </pc:docMkLst>
      <pc:sldChg chg="addSp modSp mod setBg">
        <pc:chgData name="Megan Tolliday" userId="S::16615@sd44.ca::4e5e88a6-ac70-49b8-8543-780e3073f0f3" providerId="AD" clId="Web-{1A256395-5E6B-4C3C-8F36-BADAC1F6224E}" dt="2020-01-29T22:31:03.539" v="0"/>
        <pc:sldMkLst>
          <pc:docMk/>
          <pc:sldMk cId="1367561322" sldId="256"/>
        </pc:sldMkLst>
        <pc:spChg chg="mod">
          <ac:chgData name="Megan Tolliday" userId="S::16615@sd44.ca::4e5e88a6-ac70-49b8-8543-780e3073f0f3" providerId="AD" clId="Web-{1A256395-5E6B-4C3C-8F36-BADAC1F6224E}" dt="2020-01-29T22:31:03.539" v="0"/>
          <ac:spMkLst>
            <pc:docMk/>
            <pc:sldMk cId="1367561322" sldId="256"/>
            <ac:spMk id="2" creationId="{00000000-0000-0000-0000-000000000000}"/>
          </ac:spMkLst>
        </pc:spChg>
        <pc:spChg chg="mod">
          <ac:chgData name="Megan Tolliday" userId="S::16615@sd44.ca::4e5e88a6-ac70-49b8-8543-780e3073f0f3" providerId="AD" clId="Web-{1A256395-5E6B-4C3C-8F36-BADAC1F6224E}" dt="2020-01-29T22:31:03.539" v="0"/>
          <ac:spMkLst>
            <pc:docMk/>
            <pc:sldMk cId="1367561322" sldId="256"/>
            <ac:spMk id="3" creationId="{00000000-0000-0000-0000-000000000000}"/>
          </ac:spMkLst>
        </pc:spChg>
        <pc:spChg chg="add">
          <ac:chgData name="Megan Tolliday" userId="S::16615@sd44.ca::4e5e88a6-ac70-49b8-8543-780e3073f0f3" providerId="AD" clId="Web-{1A256395-5E6B-4C3C-8F36-BADAC1F6224E}" dt="2020-01-29T22:31:03.539" v="0"/>
          <ac:spMkLst>
            <pc:docMk/>
            <pc:sldMk cId="1367561322" sldId="256"/>
            <ac:spMk id="8" creationId="{559AE206-7EBA-4D33-8BC9-9D8158553F0E}"/>
          </ac:spMkLst>
        </pc:spChg>
        <pc:spChg chg="add">
          <ac:chgData name="Megan Tolliday" userId="S::16615@sd44.ca::4e5e88a6-ac70-49b8-8543-780e3073f0f3" providerId="AD" clId="Web-{1A256395-5E6B-4C3C-8F36-BADAC1F6224E}" dt="2020-01-29T22:31:03.539" v="0"/>
          <ac:spMkLst>
            <pc:docMk/>
            <pc:sldMk cId="1367561322" sldId="256"/>
            <ac:spMk id="10" creationId="{6437D937-A7F1-4011-92B4-328E5BE1B166}"/>
          </ac:spMkLst>
        </pc:spChg>
        <pc:spChg chg="add">
          <ac:chgData name="Megan Tolliday" userId="S::16615@sd44.ca::4e5e88a6-ac70-49b8-8543-780e3073f0f3" providerId="AD" clId="Web-{1A256395-5E6B-4C3C-8F36-BADAC1F6224E}" dt="2020-01-29T22:31:03.539" v="0"/>
          <ac:spMkLst>
            <pc:docMk/>
            <pc:sldMk cId="1367561322" sldId="256"/>
            <ac:spMk id="12" creationId="{B672F332-AF08-46C6-94F0-77684310D7B7}"/>
          </ac:spMkLst>
        </pc:spChg>
        <pc:spChg chg="add">
          <ac:chgData name="Megan Tolliday" userId="S::16615@sd44.ca::4e5e88a6-ac70-49b8-8543-780e3073f0f3" providerId="AD" clId="Web-{1A256395-5E6B-4C3C-8F36-BADAC1F6224E}" dt="2020-01-29T22:31:03.539" v="0"/>
          <ac:spMkLst>
            <pc:docMk/>
            <pc:sldMk cId="1367561322" sldId="256"/>
            <ac:spMk id="14" creationId="{34244EF8-D73A-40E1-BE73-D46E6B4B04ED}"/>
          </ac:spMkLst>
        </pc:spChg>
        <pc:spChg chg="add">
          <ac:chgData name="Megan Tolliday" userId="S::16615@sd44.ca::4e5e88a6-ac70-49b8-8543-780e3073f0f3" providerId="AD" clId="Web-{1A256395-5E6B-4C3C-8F36-BADAC1F6224E}" dt="2020-01-29T22:31:03.539" v="0"/>
          <ac:spMkLst>
            <pc:docMk/>
            <pc:sldMk cId="1367561322" sldId="256"/>
            <ac:spMk id="16" creationId="{AB84D7E8-4ECB-42D7-ADBF-01689B0F24AE}"/>
          </ac:spMkLst>
        </pc:spChg>
        <pc:cxnChg chg="add">
          <ac:chgData name="Megan Tolliday" userId="S::16615@sd44.ca::4e5e88a6-ac70-49b8-8543-780e3073f0f3" providerId="AD" clId="Web-{1A256395-5E6B-4C3C-8F36-BADAC1F6224E}" dt="2020-01-29T22:31:03.539" v="0"/>
          <ac:cxnSpMkLst>
            <pc:docMk/>
            <pc:sldMk cId="1367561322" sldId="256"/>
            <ac:cxnSpMk id="18" creationId="{9E8E38ED-369A-44C2-B635-0BED0E48A6E8}"/>
          </ac:cxnSpMkLst>
        </pc:cxnChg>
      </pc:sldChg>
      <pc:sldChg chg="addSp modSp mod setBg setClrOvrMap">
        <pc:chgData name="Megan Tolliday" userId="S::16615@sd44.ca::4e5e88a6-ac70-49b8-8543-780e3073f0f3" providerId="AD" clId="Web-{1A256395-5E6B-4C3C-8F36-BADAC1F6224E}" dt="2020-01-30T00:37:02.871" v="7221" actId="20577"/>
        <pc:sldMkLst>
          <pc:docMk/>
          <pc:sldMk cId="2735415107" sldId="257"/>
        </pc:sldMkLst>
        <pc:spChg chg="mod">
          <ac:chgData name="Megan Tolliday" userId="S::16615@sd44.ca::4e5e88a6-ac70-49b8-8543-780e3073f0f3" providerId="AD" clId="Web-{1A256395-5E6B-4C3C-8F36-BADAC1F6224E}" dt="2020-01-30T00:08:15.464" v="7142"/>
          <ac:spMkLst>
            <pc:docMk/>
            <pc:sldMk cId="2735415107" sldId="257"/>
            <ac:spMk id="2" creationId="{00000000-0000-0000-0000-000000000000}"/>
          </ac:spMkLst>
        </pc:spChg>
        <pc:spChg chg="mod">
          <ac:chgData name="Megan Tolliday" userId="S::16615@sd44.ca::4e5e88a6-ac70-49b8-8543-780e3073f0f3" providerId="AD" clId="Web-{1A256395-5E6B-4C3C-8F36-BADAC1F6224E}" dt="2020-01-30T00:37:02.871" v="7221" actId="20577"/>
          <ac:spMkLst>
            <pc:docMk/>
            <pc:sldMk cId="2735415107" sldId="257"/>
            <ac:spMk id="3" creationId="{00000000-0000-0000-0000-000000000000}"/>
          </ac:spMkLst>
        </pc:spChg>
        <pc:spChg chg="add">
          <ac:chgData name="Megan Tolliday" userId="S::16615@sd44.ca::4e5e88a6-ac70-49b8-8543-780e3073f0f3" providerId="AD" clId="Web-{1A256395-5E6B-4C3C-8F36-BADAC1F6224E}" dt="2020-01-30T00:08:15.464" v="7142"/>
          <ac:spMkLst>
            <pc:docMk/>
            <pc:sldMk cId="2735415107" sldId="257"/>
            <ac:spMk id="8" creationId="{EA67B5B4-3A24-436E-B663-1B2EBFF8A0CD}"/>
          </ac:spMkLst>
        </pc:spChg>
        <pc:spChg chg="add">
          <ac:chgData name="Megan Tolliday" userId="S::16615@sd44.ca::4e5e88a6-ac70-49b8-8543-780e3073f0f3" providerId="AD" clId="Web-{1A256395-5E6B-4C3C-8F36-BADAC1F6224E}" dt="2020-01-30T00:08:15.464" v="7142"/>
          <ac:spMkLst>
            <pc:docMk/>
            <pc:sldMk cId="2735415107" sldId="257"/>
            <ac:spMk id="10" creationId="{987FDF89-C993-41F4-A1B8-DBAFF16008A9}"/>
          </ac:spMkLst>
        </pc:spChg>
        <pc:spChg chg="add">
          <ac:chgData name="Megan Tolliday" userId="S::16615@sd44.ca::4e5e88a6-ac70-49b8-8543-780e3073f0f3" providerId="AD" clId="Web-{1A256395-5E6B-4C3C-8F36-BADAC1F6224E}" dt="2020-01-30T00:08:15.464" v="7142"/>
          <ac:spMkLst>
            <pc:docMk/>
            <pc:sldMk cId="2735415107" sldId="257"/>
            <ac:spMk id="12" creationId="{64E585EA-75FD-4025-8270-F66A58A15CDA}"/>
          </ac:spMkLst>
        </pc:spChg>
      </pc:sldChg>
      <pc:sldChg chg="addSp modSp mod setBg setClrOvrMap modNotes">
        <pc:chgData name="Megan Tolliday" userId="S::16615@sd44.ca::4e5e88a6-ac70-49b8-8543-780e3073f0f3" providerId="AD" clId="Web-{1A256395-5E6B-4C3C-8F36-BADAC1F6224E}" dt="2020-01-30T00:37:15.559" v="7226" actId="20577"/>
        <pc:sldMkLst>
          <pc:docMk/>
          <pc:sldMk cId="191791037" sldId="258"/>
        </pc:sldMkLst>
        <pc:spChg chg="mod">
          <ac:chgData name="Megan Tolliday" userId="S::16615@sd44.ca::4e5e88a6-ac70-49b8-8543-780e3073f0f3" providerId="AD" clId="Web-{1A256395-5E6B-4C3C-8F36-BADAC1F6224E}" dt="2020-01-30T00:09:10.873" v="7145"/>
          <ac:spMkLst>
            <pc:docMk/>
            <pc:sldMk cId="191791037" sldId="258"/>
            <ac:spMk id="2" creationId="{00000000-0000-0000-0000-000000000000}"/>
          </ac:spMkLst>
        </pc:spChg>
        <pc:spChg chg="mod">
          <ac:chgData name="Megan Tolliday" userId="S::16615@sd44.ca::4e5e88a6-ac70-49b8-8543-780e3073f0f3" providerId="AD" clId="Web-{1A256395-5E6B-4C3C-8F36-BADAC1F6224E}" dt="2020-01-30T00:37:15.559" v="7226" actId="20577"/>
          <ac:spMkLst>
            <pc:docMk/>
            <pc:sldMk cId="191791037" sldId="258"/>
            <ac:spMk id="3" creationId="{00000000-0000-0000-0000-000000000000}"/>
          </ac:spMkLst>
        </pc:spChg>
        <pc:spChg chg="add">
          <ac:chgData name="Megan Tolliday" userId="S::16615@sd44.ca::4e5e88a6-ac70-49b8-8543-780e3073f0f3" providerId="AD" clId="Web-{1A256395-5E6B-4C3C-8F36-BADAC1F6224E}" dt="2020-01-30T00:09:10.873" v="7145"/>
          <ac:spMkLst>
            <pc:docMk/>
            <pc:sldMk cId="191791037" sldId="258"/>
            <ac:spMk id="9" creationId="{EE1FC7B4-E4A7-4452-B413-1A623E3A7230}"/>
          </ac:spMkLst>
        </pc:spChg>
        <pc:spChg chg="add">
          <ac:chgData name="Megan Tolliday" userId="S::16615@sd44.ca::4e5e88a6-ac70-49b8-8543-780e3073f0f3" providerId="AD" clId="Web-{1A256395-5E6B-4C3C-8F36-BADAC1F6224E}" dt="2020-01-30T00:09:10.873" v="7145"/>
          <ac:spMkLst>
            <pc:docMk/>
            <pc:sldMk cId="191791037" sldId="258"/>
            <ac:spMk id="11" creationId="{E0709AF0-24F0-4486-B189-BE6386BDB198}"/>
          </ac:spMkLst>
        </pc:spChg>
        <pc:spChg chg="add">
          <ac:chgData name="Megan Tolliday" userId="S::16615@sd44.ca::4e5e88a6-ac70-49b8-8543-780e3073f0f3" providerId="AD" clId="Web-{1A256395-5E6B-4C3C-8F36-BADAC1F6224E}" dt="2020-01-30T00:09:10.873" v="7145"/>
          <ac:spMkLst>
            <pc:docMk/>
            <pc:sldMk cId="191791037" sldId="258"/>
            <ac:spMk id="13" creationId="{FBE3B62F-5853-4A3C-B050-6186351A7176}"/>
          </ac:spMkLst>
        </pc:spChg>
        <pc:picChg chg="add mod">
          <ac:chgData name="Megan Tolliday" userId="S::16615@sd44.ca::4e5e88a6-ac70-49b8-8543-780e3073f0f3" providerId="AD" clId="Web-{1A256395-5E6B-4C3C-8F36-BADAC1F6224E}" dt="2020-01-30T00:09:10.873" v="7145"/>
          <ac:picMkLst>
            <pc:docMk/>
            <pc:sldMk cId="191791037" sldId="258"/>
            <ac:picMk id="4" creationId="{56BA6E62-5AA0-4C83-A9DC-3273ED1F4917}"/>
          </ac:picMkLst>
        </pc:picChg>
      </pc:sldChg>
      <pc:sldChg chg="addSp modSp mod setBg setClrOvrMap">
        <pc:chgData name="Megan Tolliday" userId="S::16615@sd44.ca::4e5e88a6-ac70-49b8-8543-780e3073f0f3" providerId="AD" clId="Web-{1A256395-5E6B-4C3C-8F36-BADAC1F6224E}" dt="2020-01-30T00:37:27.060" v="7231" actId="20577"/>
        <pc:sldMkLst>
          <pc:docMk/>
          <pc:sldMk cId="350513665" sldId="259"/>
        </pc:sldMkLst>
        <pc:spChg chg="mod">
          <ac:chgData name="Megan Tolliday" userId="S::16615@sd44.ca::4e5e88a6-ac70-49b8-8543-780e3073f0f3" providerId="AD" clId="Web-{1A256395-5E6B-4C3C-8F36-BADAC1F6224E}" dt="2020-01-30T00:09:53.406" v="7147"/>
          <ac:spMkLst>
            <pc:docMk/>
            <pc:sldMk cId="350513665" sldId="259"/>
            <ac:spMk id="2" creationId="{00000000-0000-0000-0000-000000000000}"/>
          </ac:spMkLst>
        </pc:spChg>
        <pc:spChg chg="mod">
          <ac:chgData name="Megan Tolliday" userId="S::16615@sd44.ca::4e5e88a6-ac70-49b8-8543-780e3073f0f3" providerId="AD" clId="Web-{1A256395-5E6B-4C3C-8F36-BADAC1F6224E}" dt="2020-01-30T00:37:27.060" v="7231" actId="20577"/>
          <ac:spMkLst>
            <pc:docMk/>
            <pc:sldMk cId="350513665" sldId="259"/>
            <ac:spMk id="3" creationId="{00000000-0000-0000-0000-000000000000}"/>
          </ac:spMkLst>
        </pc:spChg>
        <pc:spChg chg="add">
          <ac:chgData name="Megan Tolliday" userId="S::16615@sd44.ca::4e5e88a6-ac70-49b8-8543-780e3073f0f3" providerId="AD" clId="Web-{1A256395-5E6B-4C3C-8F36-BADAC1F6224E}" dt="2020-01-30T00:09:53.406" v="7147"/>
          <ac:spMkLst>
            <pc:docMk/>
            <pc:sldMk cId="350513665" sldId="259"/>
            <ac:spMk id="9" creationId="{CF62D2A7-8207-488C-9F46-316BA81A16C8}"/>
          </ac:spMkLst>
        </pc:spChg>
        <pc:picChg chg="add mod">
          <ac:chgData name="Megan Tolliday" userId="S::16615@sd44.ca::4e5e88a6-ac70-49b8-8543-780e3073f0f3" providerId="AD" clId="Web-{1A256395-5E6B-4C3C-8F36-BADAC1F6224E}" dt="2020-01-30T00:09:53.406" v="7147"/>
          <ac:picMkLst>
            <pc:docMk/>
            <pc:sldMk cId="350513665" sldId="259"/>
            <ac:picMk id="4" creationId="{74C9C60E-EDB2-4ABC-84B7-6F5FA396D744}"/>
          </ac:picMkLst>
        </pc:picChg>
      </pc:sldChg>
      <pc:sldChg chg="addSp delSp modSp mod setBg">
        <pc:chgData name="Megan Tolliday" userId="S::16615@sd44.ca::4e5e88a6-ac70-49b8-8543-780e3073f0f3" providerId="AD" clId="Web-{1A256395-5E6B-4C3C-8F36-BADAC1F6224E}" dt="2020-01-30T00:11:28.614" v="7148"/>
        <pc:sldMkLst>
          <pc:docMk/>
          <pc:sldMk cId="1071377652" sldId="260"/>
        </pc:sldMkLst>
        <pc:spChg chg="mod">
          <ac:chgData name="Megan Tolliday" userId="S::16615@sd44.ca::4e5e88a6-ac70-49b8-8543-780e3073f0f3" providerId="AD" clId="Web-{1A256395-5E6B-4C3C-8F36-BADAC1F6224E}" dt="2020-01-30T00:11:28.614" v="7148"/>
          <ac:spMkLst>
            <pc:docMk/>
            <pc:sldMk cId="1071377652" sldId="260"/>
            <ac:spMk id="2" creationId="{00000000-0000-0000-0000-000000000000}"/>
          </ac:spMkLst>
        </pc:spChg>
        <pc:spChg chg="del mod">
          <ac:chgData name="Megan Tolliday" userId="S::16615@sd44.ca::4e5e88a6-ac70-49b8-8543-780e3073f0f3" providerId="AD" clId="Web-{1A256395-5E6B-4C3C-8F36-BADAC1F6224E}" dt="2020-01-30T00:11:28.614" v="7148"/>
          <ac:spMkLst>
            <pc:docMk/>
            <pc:sldMk cId="1071377652" sldId="260"/>
            <ac:spMk id="3" creationId="{00000000-0000-0000-0000-000000000000}"/>
          </ac:spMkLst>
        </pc:spChg>
        <pc:spChg chg="add">
          <ac:chgData name="Megan Tolliday" userId="S::16615@sd44.ca::4e5e88a6-ac70-49b8-8543-780e3073f0f3" providerId="AD" clId="Web-{1A256395-5E6B-4C3C-8F36-BADAC1F6224E}" dt="2020-01-30T00:11:28.614" v="7148"/>
          <ac:spMkLst>
            <pc:docMk/>
            <pc:sldMk cId="1071377652" sldId="260"/>
            <ac:spMk id="10" creationId="{46C2E80F-49A6-4372-B103-219D417A55ED}"/>
          </ac:spMkLst>
        </pc:spChg>
        <pc:graphicFrameChg chg="add">
          <ac:chgData name="Megan Tolliday" userId="S::16615@sd44.ca::4e5e88a6-ac70-49b8-8543-780e3073f0f3" providerId="AD" clId="Web-{1A256395-5E6B-4C3C-8F36-BADAC1F6224E}" dt="2020-01-30T00:11:28.614" v="7148"/>
          <ac:graphicFrameMkLst>
            <pc:docMk/>
            <pc:sldMk cId="1071377652" sldId="260"/>
            <ac:graphicFrameMk id="5" creationId="{AAABA97A-AF10-4F40-AD5C-9FF7AC2483ED}"/>
          </ac:graphicFrameMkLst>
        </pc:graphicFrameChg>
      </pc:sldChg>
      <pc:sldChg chg="addSp modSp mod setBg">
        <pc:chgData name="Megan Tolliday" userId="S::16615@sd44.ca::4e5e88a6-ac70-49b8-8543-780e3073f0f3" providerId="AD" clId="Web-{1A256395-5E6B-4C3C-8F36-BADAC1F6224E}" dt="2020-01-30T00:37:46.264" v="7236" actId="20577"/>
        <pc:sldMkLst>
          <pc:docMk/>
          <pc:sldMk cId="3580667983" sldId="261"/>
        </pc:sldMkLst>
        <pc:spChg chg="mod">
          <ac:chgData name="Megan Tolliday" userId="S::16615@sd44.ca::4e5e88a6-ac70-49b8-8543-780e3073f0f3" providerId="AD" clId="Web-{1A256395-5E6B-4C3C-8F36-BADAC1F6224E}" dt="2020-01-30T00:14:34.904" v="7163"/>
          <ac:spMkLst>
            <pc:docMk/>
            <pc:sldMk cId="3580667983" sldId="261"/>
            <ac:spMk id="2" creationId="{00000000-0000-0000-0000-000000000000}"/>
          </ac:spMkLst>
        </pc:spChg>
        <pc:spChg chg="mod">
          <ac:chgData name="Megan Tolliday" userId="S::16615@sd44.ca::4e5e88a6-ac70-49b8-8543-780e3073f0f3" providerId="AD" clId="Web-{1A256395-5E6B-4C3C-8F36-BADAC1F6224E}" dt="2020-01-30T00:37:46.264" v="7236" actId="20577"/>
          <ac:spMkLst>
            <pc:docMk/>
            <pc:sldMk cId="3580667983" sldId="261"/>
            <ac:spMk id="3" creationId="{00000000-0000-0000-0000-000000000000}"/>
          </ac:spMkLst>
        </pc:spChg>
        <pc:picChg chg="add mod">
          <ac:chgData name="Megan Tolliday" userId="S::16615@sd44.ca::4e5e88a6-ac70-49b8-8543-780e3073f0f3" providerId="AD" clId="Web-{1A256395-5E6B-4C3C-8F36-BADAC1F6224E}" dt="2020-01-30T00:14:34.904" v="7163"/>
          <ac:picMkLst>
            <pc:docMk/>
            <pc:sldMk cId="3580667983" sldId="261"/>
            <ac:picMk id="4" creationId="{526127D7-FBCE-4481-8690-BF020A2822E4}"/>
          </ac:picMkLst>
        </pc:picChg>
        <pc:cxnChg chg="add">
          <ac:chgData name="Megan Tolliday" userId="S::16615@sd44.ca::4e5e88a6-ac70-49b8-8543-780e3073f0f3" providerId="AD" clId="Web-{1A256395-5E6B-4C3C-8F36-BADAC1F6224E}" dt="2020-01-30T00:14:34.904" v="7163"/>
          <ac:cxnSpMkLst>
            <pc:docMk/>
            <pc:sldMk cId="3580667983" sldId="261"/>
            <ac:cxnSpMk id="9" creationId="{A7F400EE-A8A5-48AF-B4D6-291B52C6F0B0}"/>
          </ac:cxnSpMkLst>
        </pc:cxnChg>
      </pc:sldChg>
      <pc:sldChg chg="addSp modSp mod setBg">
        <pc:chgData name="Megan Tolliday" userId="S::16615@sd44.ca::4e5e88a6-ac70-49b8-8543-780e3073f0f3" providerId="AD" clId="Web-{1A256395-5E6B-4C3C-8F36-BADAC1F6224E}" dt="2020-01-30T00:13:10.603" v="7159" actId="20577"/>
        <pc:sldMkLst>
          <pc:docMk/>
          <pc:sldMk cId="559794751" sldId="262"/>
        </pc:sldMkLst>
        <pc:spChg chg="mod">
          <ac:chgData name="Megan Tolliday" userId="S::16615@sd44.ca::4e5e88a6-ac70-49b8-8543-780e3073f0f3" providerId="AD" clId="Web-{1A256395-5E6B-4C3C-8F36-BADAC1F6224E}" dt="2020-01-30T00:12:45.539" v="7152"/>
          <ac:spMkLst>
            <pc:docMk/>
            <pc:sldMk cId="559794751" sldId="262"/>
            <ac:spMk id="2" creationId="{00000000-0000-0000-0000-000000000000}"/>
          </ac:spMkLst>
        </pc:spChg>
        <pc:spChg chg="mod ord">
          <ac:chgData name="Megan Tolliday" userId="S::16615@sd44.ca::4e5e88a6-ac70-49b8-8543-780e3073f0f3" providerId="AD" clId="Web-{1A256395-5E6B-4C3C-8F36-BADAC1F6224E}" dt="2020-01-30T00:13:10.603" v="7159" actId="20577"/>
          <ac:spMkLst>
            <pc:docMk/>
            <pc:sldMk cId="559794751" sldId="262"/>
            <ac:spMk id="3" creationId="{00000000-0000-0000-0000-000000000000}"/>
          </ac:spMkLst>
        </pc:spChg>
        <pc:spChg chg="add">
          <ac:chgData name="Megan Tolliday" userId="S::16615@sd44.ca::4e5e88a6-ac70-49b8-8543-780e3073f0f3" providerId="AD" clId="Web-{1A256395-5E6B-4C3C-8F36-BADAC1F6224E}" dt="2020-01-30T00:12:45.539" v="7152"/>
          <ac:spMkLst>
            <pc:docMk/>
            <pc:sldMk cId="559794751" sldId="262"/>
            <ac:spMk id="9" creationId="{4038CB10-1F5C-4D54-9DF7-12586DE5B007}"/>
          </ac:spMkLst>
        </pc:spChg>
        <pc:spChg chg="add">
          <ac:chgData name="Megan Tolliday" userId="S::16615@sd44.ca::4e5e88a6-ac70-49b8-8543-780e3073f0f3" providerId="AD" clId="Web-{1A256395-5E6B-4C3C-8F36-BADAC1F6224E}" dt="2020-01-30T00:12:45.539" v="7152"/>
          <ac:spMkLst>
            <pc:docMk/>
            <pc:sldMk cId="559794751" sldId="262"/>
            <ac:spMk id="11" creationId="{73ED6512-6858-4552-B699-9A97FE9A4EA2}"/>
          </ac:spMkLst>
        </pc:spChg>
        <pc:picChg chg="add mod">
          <ac:chgData name="Megan Tolliday" userId="S::16615@sd44.ca::4e5e88a6-ac70-49b8-8543-780e3073f0f3" providerId="AD" clId="Web-{1A256395-5E6B-4C3C-8F36-BADAC1F6224E}" dt="2020-01-30T00:12:45.539" v="7152"/>
          <ac:picMkLst>
            <pc:docMk/>
            <pc:sldMk cId="559794751" sldId="262"/>
            <ac:picMk id="4" creationId="{0AEE30E4-DA31-425F-9F3A-AB8053F53B89}"/>
          </ac:picMkLst>
        </pc:picChg>
      </pc:sldChg>
      <pc:sldChg chg="addSp modSp mod setBg">
        <pc:chgData name="Megan Tolliday" userId="S::16615@sd44.ca::4e5e88a6-ac70-49b8-8543-780e3073f0f3" providerId="AD" clId="Web-{1A256395-5E6B-4C3C-8F36-BADAC1F6224E}" dt="2020-01-30T00:38:02.093" v="7239" actId="20577"/>
        <pc:sldMkLst>
          <pc:docMk/>
          <pc:sldMk cId="485167803" sldId="263"/>
        </pc:sldMkLst>
        <pc:spChg chg="mod">
          <ac:chgData name="Megan Tolliday" userId="S::16615@sd44.ca::4e5e88a6-ac70-49b8-8543-780e3073f0f3" providerId="AD" clId="Web-{1A256395-5E6B-4C3C-8F36-BADAC1F6224E}" dt="2020-01-30T00:15:57.079" v="7167"/>
          <ac:spMkLst>
            <pc:docMk/>
            <pc:sldMk cId="485167803" sldId="263"/>
            <ac:spMk id="2" creationId="{00000000-0000-0000-0000-000000000000}"/>
          </ac:spMkLst>
        </pc:spChg>
        <pc:spChg chg="mod">
          <ac:chgData name="Megan Tolliday" userId="S::16615@sd44.ca::4e5e88a6-ac70-49b8-8543-780e3073f0f3" providerId="AD" clId="Web-{1A256395-5E6B-4C3C-8F36-BADAC1F6224E}" dt="2020-01-30T00:38:02.093" v="7239" actId="20577"/>
          <ac:spMkLst>
            <pc:docMk/>
            <pc:sldMk cId="485167803" sldId="263"/>
            <ac:spMk id="3" creationId="{00000000-0000-0000-0000-000000000000}"/>
          </ac:spMkLst>
        </pc:spChg>
        <pc:picChg chg="add mod">
          <ac:chgData name="Megan Tolliday" userId="S::16615@sd44.ca::4e5e88a6-ac70-49b8-8543-780e3073f0f3" providerId="AD" clId="Web-{1A256395-5E6B-4C3C-8F36-BADAC1F6224E}" dt="2020-01-30T00:15:57.079" v="7167"/>
          <ac:picMkLst>
            <pc:docMk/>
            <pc:sldMk cId="485167803" sldId="263"/>
            <ac:picMk id="4" creationId="{CD9F097B-4A3D-4DFA-B7BF-9D80D322A1A5}"/>
          </ac:picMkLst>
        </pc:picChg>
        <pc:cxnChg chg="add">
          <ac:chgData name="Megan Tolliday" userId="S::16615@sd44.ca::4e5e88a6-ac70-49b8-8543-780e3073f0f3" providerId="AD" clId="Web-{1A256395-5E6B-4C3C-8F36-BADAC1F6224E}" dt="2020-01-30T00:15:57.079" v="7167"/>
          <ac:cxnSpMkLst>
            <pc:docMk/>
            <pc:sldMk cId="485167803" sldId="263"/>
            <ac:cxnSpMk id="9" creationId="{A7F400EE-A8A5-48AF-B4D6-291B52C6F0B0}"/>
          </ac:cxnSpMkLst>
        </pc:cxnChg>
      </pc:sldChg>
      <pc:sldChg chg="addSp modSp mod setBg">
        <pc:chgData name="Megan Tolliday" userId="S::16615@sd44.ca::4e5e88a6-ac70-49b8-8543-780e3073f0f3" providerId="AD" clId="Web-{1A256395-5E6B-4C3C-8F36-BADAC1F6224E}" dt="2020-01-30T00:19:12.651" v="7176" actId="20577"/>
        <pc:sldMkLst>
          <pc:docMk/>
          <pc:sldMk cId="102202955" sldId="264"/>
        </pc:sldMkLst>
        <pc:spChg chg="mod">
          <ac:chgData name="Megan Tolliday" userId="S::16615@sd44.ca::4e5e88a6-ac70-49b8-8543-780e3073f0f3" providerId="AD" clId="Web-{1A256395-5E6B-4C3C-8F36-BADAC1F6224E}" dt="2020-01-30T00:16:57.739" v="7169"/>
          <ac:spMkLst>
            <pc:docMk/>
            <pc:sldMk cId="102202955" sldId="264"/>
            <ac:spMk id="2" creationId="{00000000-0000-0000-0000-000000000000}"/>
          </ac:spMkLst>
        </pc:spChg>
        <pc:spChg chg="mod ord">
          <ac:chgData name="Megan Tolliday" userId="S::16615@sd44.ca::4e5e88a6-ac70-49b8-8543-780e3073f0f3" providerId="AD" clId="Web-{1A256395-5E6B-4C3C-8F36-BADAC1F6224E}" dt="2020-01-30T00:19:12.651" v="7176" actId="20577"/>
          <ac:spMkLst>
            <pc:docMk/>
            <pc:sldMk cId="102202955" sldId="264"/>
            <ac:spMk id="3" creationId="{00000000-0000-0000-0000-000000000000}"/>
          </ac:spMkLst>
        </pc:spChg>
        <pc:spChg chg="add">
          <ac:chgData name="Megan Tolliday" userId="S::16615@sd44.ca::4e5e88a6-ac70-49b8-8543-780e3073f0f3" providerId="AD" clId="Web-{1A256395-5E6B-4C3C-8F36-BADAC1F6224E}" dt="2020-01-30T00:16:57.739" v="7169"/>
          <ac:spMkLst>
            <pc:docMk/>
            <pc:sldMk cId="102202955" sldId="264"/>
            <ac:spMk id="9" creationId="{640E93D9-F13F-4097-A159-E0A6CEBA8F3B}"/>
          </ac:spMkLst>
        </pc:spChg>
        <pc:spChg chg="add">
          <ac:chgData name="Megan Tolliday" userId="S::16615@sd44.ca::4e5e88a6-ac70-49b8-8543-780e3073f0f3" providerId="AD" clId="Web-{1A256395-5E6B-4C3C-8F36-BADAC1F6224E}" dt="2020-01-30T00:16:57.739" v="7169"/>
          <ac:spMkLst>
            <pc:docMk/>
            <pc:sldMk cId="102202955" sldId="264"/>
            <ac:spMk id="11" creationId="{BA3D150B-ADB5-401D-8304-C7845A109595}"/>
          </ac:spMkLst>
        </pc:spChg>
        <pc:spChg chg="add">
          <ac:chgData name="Megan Tolliday" userId="S::16615@sd44.ca::4e5e88a6-ac70-49b8-8543-780e3073f0f3" providerId="AD" clId="Web-{1A256395-5E6B-4C3C-8F36-BADAC1F6224E}" dt="2020-01-30T00:16:57.739" v="7169"/>
          <ac:spMkLst>
            <pc:docMk/>
            <pc:sldMk cId="102202955" sldId="264"/>
            <ac:spMk id="13" creationId="{ACD3AB31-A71C-4414-BA05-CF667CBA34D2}"/>
          </ac:spMkLst>
        </pc:spChg>
        <pc:picChg chg="add mod">
          <ac:chgData name="Megan Tolliday" userId="S::16615@sd44.ca::4e5e88a6-ac70-49b8-8543-780e3073f0f3" providerId="AD" clId="Web-{1A256395-5E6B-4C3C-8F36-BADAC1F6224E}" dt="2020-01-30T00:16:57.739" v="7169"/>
          <ac:picMkLst>
            <pc:docMk/>
            <pc:sldMk cId="102202955" sldId="264"/>
            <ac:picMk id="4" creationId="{5078B84B-A345-46E7-BA60-64411A1FE5B8}"/>
          </ac:picMkLst>
        </pc:picChg>
      </pc:sldChg>
      <pc:sldChg chg="addSp modSp mod setBg">
        <pc:chgData name="Megan Tolliday" userId="S::16615@sd44.ca::4e5e88a6-ac70-49b8-8543-780e3073f0f3" providerId="AD" clId="Web-{1A256395-5E6B-4C3C-8F36-BADAC1F6224E}" dt="2020-01-30T00:20:10.685" v="7182" actId="14100"/>
        <pc:sldMkLst>
          <pc:docMk/>
          <pc:sldMk cId="4039464944" sldId="265"/>
        </pc:sldMkLst>
        <pc:spChg chg="mod">
          <ac:chgData name="Megan Tolliday" userId="S::16615@sd44.ca::4e5e88a6-ac70-49b8-8543-780e3073f0f3" providerId="AD" clId="Web-{1A256395-5E6B-4C3C-8F36-BADAC1F6224E}" dt="2020-01-30T00:19:53.981" v="7178"/>
          <ac:spMkLst>
            <pc:docMk/>
            <pc:sldMk cId="4039464944" sldId="265"/>
            <ac:spMk id="2" creationId="{00000000-0000-0000-0000-000000000000}"/>
          </ac:spMkLst>
        </pc:spChg>
        <pc:spChg chg="mod">
          <ac:chgData name="Megan Tolliday" userId="S::16615@sd44.ca::4e5e88a6-ac70-49b8-8543-780e3073f0f3" providerId="AD" clId="Web-{1A256395-5E6B-4C3C-8F36-BADAC1F6224E}" dt="2020-01-30T00:20:10.685" v="7182" actId="14100"/>
          <ac:spMkLst>
            <pc:docMk/>
            <pc:sldMk cId="4039464944" sldId="265"/>
            <ac:spMk id="3" creationId="{00000000-0000-0000-0000-000000000000}"/>
          </ac:spMkLst>
        </pc:spChg>
        <pc:spChg chg="add">
          <ac:chgData name="Megan Tolliday" userId="S::16615@sd44.ca::4e5e88a6-ac70-49b8-8543-780e3073f0f3" providerId="AD" clId="Web-{1A256395-5E6B-4C3C-8F36-BADAC1F6224E}" dt="2020-01-30T00:19:53.981" v="7178"/>
          <ac:spMkLst>
            <pc:docMk/>
            <pc:sldMk cId="4039464944" sldId="265"/>
            <ac:spMk id="9" creationId="{3CD9DF72-87A3-404E-A828-84CBF11A8303}"/>
          </ac:spMkLst>
        </pc:spChg>
        <pc:picChg chg="add mod ord">
          <ac:chgData name="Megan Tolliday" userId="S::16615@sd44.ca::4e5e88a6-ac70-49b8-8543-780e3073f0f3" providerId="AD" clId="Web-{1A256395-5E6B-4C3C-8F36-BADAC1F6224E}" dt="2020-01-30T00:19:53.981" v="7178"/>
          <ac:picMkLst>
            <pc:docMk/>
            <pc:sldMk cId="4039464944" sldId="265"/>
            <ac:picMk id="4" creationId="{866021B9-B576-45FE-BC8C-18E5140253EC}"/>
          </ac:picMkLst>
        </pc:picChg>
        <pc:cxnChg chg="add">
          <ac:chgData name="Megan Tolliday" userId="S::16615@sd44.ca::4e5e88a6-ac70-49b8-8543-780e3073f0f3" providerId="AD" clId="Web-{1A256395-5E6B-4C3C-8F36-BADAC1F6224E}" dt="2020-01-30T00:19:53.981" v="7178"/>
          <ac:cxnSpMkLst>
            <pc:docMk/>
            <pc:sldMk cId="4039464944" sldId="265"/>
            <ac:cxnSpMk id="11" creationId="{20E3A342-4D61-4E3F-AF90-1AB42AEB96CC}"/>
          </ac:cxnSpMkLst>
        </pc:cxnChg>
      </pc:sldChg>
      <pc:sldChg chg="addSp modSp mod setBg">
        <pc:chgData name="Megan Tolliday" userId="S::16615@sd44.ca::4e5e88a6-ac70-49b8-8543-780e3073f0f3" providerId="AD" clId="Web-{1A256395-5E6B-4C3C-8F36-BADAC1F6224E}" dt="2020-01-30T00:38:14.593" v="7244" actId="20577"/>
        <pc:sldMkLst>
          <pc:docMk/>
          <pc:sldMk cId="440692750" sldId="266"/>
        </pc:sldMkLst>
        <pc:spChg chg="mod">
          <ac:chgData name="Megan Tolliday" userId="S::16615@sd44.ca::4e5e88a6-ac70-49b8-8543-780e3073f0f3" providerId="AD" clId="Web-{1A256395-5E6B-4C3C-8F36-BADAC1F6224E}" dt="2020-01-30T00:20:30.123" v="7183"/>
          <ac:spMkLst>
            <pc:docMk/>
            <pc:sldMk cId="440692750" sldId="266"/>
            <ac:spMk id="2" creationId="{00000000-0000-0000-0000-000000000000}"/>
          </ac:spMkLst>
        </pc:spChg>
        <pc:spChg chg="mod">
          <ac:chgData name="Megan Tolliday" userId="S::16615@sd44.ca::4e5e88a6-ac70-49b8-8543-780e3073f0f3" providerId="AD" clId="Web-{1A256395-5E6B-4C3C-8F36-BADAC1F6224E}" dt="2020-01-30T00:38:14.593" v="7244" actId="20577"/>
          <ac:spMkLst>
            <pc:docMk/>
            <pc:sldMk cId="440692750" sldId="266"/>
            <ac:spMk id="3" creationId="{00000000-0000-0000-0000-000000000000}"/>
          </ac:spMkLst>
        </pc:spChg>
        <pc:spChg chg="add">
          <ac:chgData name="Megan Tolliday" userId="S::16615@sd44.ca::4e5e88a6-ac70-49b8-8543-780e3073f0f3" providerId="AD" clId="Web-{1A256395-5E6B-4C3C-8F36-BADAC1F6224E}" dt="2020-01-30T00:20:30.123" v="7183"/>
          <ac:spMkLst>
            <pc:docMk/>
            <pc:sldMk cId="440692750" sldId="266"/>
            <ac:spMk id="8" creationId="{8D70B121-56F4-4848-B38B-182089D909FA}"/>
          </ac:spMkLst>
        </pc:spChg>
        <pc:cxnChg chg="add">
          <ac:chgData name="Megan Tolliday" userId="S::16615@sd44.ca::4e5e88a6-ac70-49b8-8543-780e3073f0f3" providerId="AD" clId="Web-{1A256395-5E6B-4C3C-8F36-BADAC1F6224E}" dt="2020-01-30T00:20:30.123" v="7183"/>
          <ac:cxnSpMkLst>
            <pc:docMk/>
            <pc:sldMk cId="440692750" sldId="266"/>
            <ac:cxnSpMk id="10" creationId="{2D72A2C9-F3CA-4216-8BAD-FA4C970C3C4E}"/>
          </ac:cxnSpMkLst>
        </pc:cxnChg>
      </pc:sldChg>
      <pc:sldChg chg="addSp delSp modSp mod setBg setClrOvrMap">
        <pc:chgData name="Megan Tolliday" userId="S::16615@sd44.ca::4e5e88a6-ac70-49b8-8543-780e3073f0f3" providerId="AD" clId="Web-{1A256395-5E6B-4C3C-8F36-BADAC1F6224E}" dt="2020-01-30T00:38:25.875" v="7249" actId="1076"/>
        <pc:sldMkLst>
          <pc:docMk/>
          <pc:sldMk cId="2718353722" sldId="267"/>
        </pc:sldMkLst>
        <pc:spChg chg="mod">
          <ac:chgData name="Megan Tolliday" userId="S::16615@sd44.ca::4e5e88a6-ac70-49b8-8543-780e3073f0f3" providerId="AD" clId="Web-{1A256395-5E6B-4C3C-8F36-BADAC1F6224E}" dt="2020-01-30T00:21:07.968" v="7187"/>
          <ac:spMkLst>
            <pc:docMk/>
            <pc:sldMk cId="2718353722" sldId="267"/>
            <ac:spMk id="2" creationId="{00000000-0000-0000-0000-000000000000}"/>
          </ac:spMkLst>
        </pc:spChg>
        <pc:spChg chg="mod">
          <ac:chgData name="Megan Tolliday" userId="S::16615@sd44.ca::4e5e88a6-ac70-49b8-8543-780e3073f0f3" providerId="AD" clId="Web-{1A256395-5E6B-4C3C-8F36-BADAC1F6224E}" dt="2020-01-30T00:38:21.015" v="7248" actId="20577"/>
          <ac:spMkLst>
            <pc:docMk/>
            <pc:sldMk cId="2718353722" sldId="267"/>
            <ac:spMk id="3" creationId="{00000000-0000-0000-0000-000000000000}"/>
          </ac:spMkLst>
        </pc:spChg>
        <pc:spChg chg="add">
          <ac:chgData name="Megan Tolliday" userId="S::16615@sd44.ca::4e5e88a6-ac70-49b8-8543-780e3073f0f3" providerId="AD" clId="Web-{1A256395-5E6B-4C3C-8F36-BADAC1F6224E}" dt="2020-01-30T00:21:07.968" v="7187"/>
          <ac:spMkLst>
            <pc:docMk/>
            <pc:sldMk cId="2718353722" sldId="267"/>
            <ac:spMk id="6" creationId="{81AEB8A9-B768-4E30-BA55-D919E6687343}"/>
          </ac:spMkLst>
        </pc:spChg>
        <pc:spChg chg="add del">
          <ac:chgData name="Megan Tolliday" userId="S::16615@sd44.ca::4e5e88a6-ac70-49b8-8543-780e3073f0f3" providerId="AD" clId="Web-{1A256395-5E6B-4C3C-8F36-BADAC1F6224E}" dt="2020-01-30T00:21:07.953" v="7186"/>
          <ac:spMkLst>
            <pc:docMk/>
            <pc:sldMk cId="2718353722" sldId="267"/>
            <ac:spMk id="9" creationId="{C5E6CFF1-2F42-4E10-9A97-F116F46F53FE}"/>
          </ac:spMkLst>
        </pc:spChg>
        <pc:picChg chg="add mod ord">
          <ac:chgData name="Megan Tolliday" userId="S::16615@sd44.ca::4e5e88a6-ac70-49b8-8543-780e3073f0f3" providerId="AD" clId="Web-{1A256395-5E6B-4C3C-8F36-BADAC1F6224E}" dt="2020-01-30T00:38:25.875" v="7249" actId="1076"/>
          <ac:picMkLst>
            <pc:docMk/>
            <pc:sldMk cId="2718353722" sldId="267"/>
            <ac:picMk id="4" creationId="{3A53C3AB-F410-477D-A4CD-04E47D1209DC}"/>
          </ac:picMkLst>
        </pc:picChg>
        <pc:cxnChg chg="add del">
          <ac:chgData name="Megan Tolliday" userId="S::16615@sd44.ca::4e5e88a6-ac70-49b8-8543-780e3073f0f3" providerId="AD" clId="Web-{1A256395-5E6B-4C3C-8F36-BADAC1F6224E}" dt="2020-01-30T00:21:07.953" v="7186"/>
          <ac:cxnSpMkLst>
            <pc:docMk/>
            <pc:sldMk cId="2718353722" sldId="267"/>
            <ac:cxnSpMk id="11" creationId="{67182200-4859-4C8D-BCBB-55B245C28BA3}"/>
          </ac:cxnSpMkLst>
        </pc:cxnChg>
      </pc:sldChg>
      <pc:sldChg chg="addSp modSp mod setBg">
        <pc:chgData name="Megan Tolliday" userId="S::16615@sd44.ca::4e5e88a6-ac70-49b8-8543-780e3073f0f3" providerId="AD" clId="Web-{1A256395-5E6B-4C3C-8F36-BADAC1F6224E}" dt="2020-01-30T00:36:28.213" v="7213" actId="20577"/>
        <pc:sldMkLst>
          <pc:docMk/>
          <pc:sldMk cId="3253403184" sldId="268"/>
        </pc:sldMkLst>
        <pc:spChg chg="mod">
          <ac:chgData name="Megan Tolliday" userId="S::16615@sd44.ca::4e5e88a6-ac70-49b8-8543-780e3073f0f3" providerId="AD" clId="Web-{1A256395-5E6B-4C3C-8F36-BADAC1F6224E}" dt="2020-01-29T22:31:15.321" v="1"/>
          <ac:spMkLst>
            <pc:docMk/>
            <pc:sldMk cId="3253403184" sldId="268"/>
            <ac:spMk id="2" creationId="{00000000-0000-0000-0000-000000000000}"/>
          </ac:spMkLst>
        </pc:spChg>
        <pc:spChg chg="mod">
          <ac:chgData name="Megan Tolliday" userId="S::16615@sd44.ca::4e5e88a6-ac70-49b8-8543-780e3073f0f3" providerId="AD" clId="Web-{1A256395-5E6B-4C3C-8F36-BADAC1F6224E}" dt="2020-01-30T00:36:28.213" v="7213" actId="20577"/>
          <ac:spMkLst>
            <pc:docMk/>
            <pc:sldMk cId="3253403184" sldId="268"/>
            <ac:spMk id="3" creationId="{00000000-0000-0000-0000-000000000000}"/>
          </ac:spMkLst>
        </pc:spChg>
        <pc:spChg chg="add">
          <ac:chgData name="Megan Tolliday" userId="S::16615@sd44.ca::4e5e88a6-ac70-49b8-8543-780e3073f0f3" providerId="AD" clId="Web-{1A256395-5E6B-4C3C-8F36-BADAC1F6224E}" dt="2020-01-29T22:31:15.321" v="1"/>
          <ac:spMkLst>
            <pc:docMk/>
            <pc:sldMk cId="3253403184" sldId="268"/>
            <ac:spMk id="9" creationId="{5E39A796-BE83-48B1-B33F-35C4A32AAB57}"/>
          </ac:spMkLst>
        </pc:spChg>
        <pc:spChg chg="add">
          <ac:chgData name="Megan Tolliday" userId="S::16615@sd44.ca::4e5e88a6-ac70-49b8-8543-780e3073f0f3" providerId="AD" clId="Web-{1A256395-5E6B-4C3C-8F36-BADAC1F6224E}" dt="2020-01-29T22:31:15.321" v="1"/>
          <ac:spMkLst>
            <pc:docMk/>
            <pc:sldMk cId="3253403184" sldId="268"/>
            <ac:spMk id="11" creationId="{72F84B47-E267-4194-8194-831DB7B5547F}"/>
          </ac:spMkLst>
        </pc:spChg>
        <pc:picChg chg="mod">
          <ac:chgData name="Megan Tolliday" userId="S::16615@sd44.ca::4e5e88a6-ac70-49b8-8543-780e3073f0f3" providerId="AD" clId="Web-{1A256395-5E6B-4C3C-8F36-BADAC1F6224E}" dt="2020-01-29T22:31:15.321" v="1"/>
          <ac:picMkLst>
            <pc:docMk/>
            <pc:sldMk cId="3253403184" sldId="268"/>
            <ac:picMk id="4" creationId="{00000000-0000-0000-0000-000000000000}"/>
          </ac:picMkLst>
        </pc:picChg>
      </pc:sldChg>
      <pc:sldChg chg="addSp delSp modSp mod setBg setClrOvrMap">
        <pc:chgData name="Megan Tolliday" userId="S::16615@sd44.ca::4e5e88a6-ac70-49b8-8543-780e3073f0f3" providerId="AD" clId="Web-{1A256395-5E6B-4C3C-8F36-BADAC1F6224E}" dt="2020-01-30T00:36:37.058" v="7215" actId="20577"/>
        <pc:sldMkLst>
          <pc:docMk/>
          <pc:sldMk cId="2877917725" sldId="269"/>
        </pc:sldMkLst>
        <pc:spChg chg="mod">
          <ac:chgData name="Megan Tolliday" userId="S::16615@sd44.ca::4e5e88a6-ac70-49b8-8543-780e3073f0f3" providerId="AD" clId="Web-{1A256395-5E6B-4C3C-8F36-BADAC1F6224E}" dt="2020-01-29T23:07:59.703" v="2213" actId="20577"/>
          <ac:spMkLst>
            <pc:docMk/>
            <pc:sldMk cId="2877917725" sldId="269"/>
            <ac:spMk id="2" creationId="{00000000-0000-0000-0000-000000000000}"/>
          </ac:spMkLst>
        </pc:spChg>
        <pc:spChg chg="mod ord">
          <ac:chgData name="Megan Tolliday" userId="S::16615@sd44.ca::4e5e88a6-ac70-49b8-8543-780e3073f0f3" providerId="AD" clId="Web-{1A256395-5E6B-4C3C-8F36-BADAC1F6224E}" dt="2020-01-30T00:36:37.058" v="7215" actId="20577"/>
          <ac:spMkLst>
            <pc:docMk/>
            <pc:sldMk cId="2877917725" sldId="269"/>
            <ac:spMk id="3" creationId="{00000000-0000-0000-0000-000000000000}"/>
          </ac:spMkLst>
        </pc:spChg>
        <pc:spChg chg="add del mod">
          <ac:chgData name="Megan Tolliday" userId="S::16615@sd44.ca::4e5e88a6-ac70-49b8-8543-780e3073f0f3" providerId="AD" clId="Web-{1A256395-5E6B-4C3C-8F36-BADAC1F6224E}" dt="2020-01-29T22:41:04.457" v="19"/>
          <ac:spMkLst>
            <pc:docMk/>
            <pc:sldMk cId="2877917725" sldId="269"/>
            <ac:spMk id="4" creationId="{C72B345B-05C4-4369-BDA7-7EAE26A575FA}"/>
          </ac:spMkLst>
        </pc:spChg>
        <pc:spChg chg="add">
          <ac:chgData name="Megan Tolliday" userId="S::16615@sd44.ca::4e5e88a6-ac70-49b8-8543-780e3073f0f3" providerId="AD" clId="Web-{1A256395-5E6B-4C3C-8F36-BADAC1F6224E}" dt="2020-01-29T22:41:13.645" v="21"/>
          <ac:spMkLst>
            <pc:docMk/>
            <pc:sldMk cId="2877917725" sldId="269"/>
            <ac:spMk id="10" creationId="{56C20283-73E0-40EC-8AD8-057F581F64C2}"/>
          </ac:spMkLst>
        </pc:spChg>
        <pc:spChg chg="add">
          <ac:chgData name="Megan Tolliday" userId="S::16615@sd44.ca::4e5e88a6-ac70-49b8-8543-780e3073f0f3" providerId="AD" clId="Web-{1A256395-5E6B-4C3C-8F36-BADAC1F6224E}" dt="2020-01-29T22:41:13.645" v="21"/>
          <ac:spMkLst>
            <pc:docMk/>
            <pc:sldMk cId="2877917725" sldId="269"/>
            <ac:spMk id="12" creationId="{3FCC729B-E528-40C3-82D3-BA4375575E87}"/>
          </ac:spMkLst>
        </pc:spChg>
        <pc:spChg chg="add">
          <ac:chgData name="Megan Tolliday" userId="S::16615@sd44.ca::4e5e88a6-ac70-49b8-8543-780e3073f0f3" providerId="AD" clId="Web-{1A256395-5E6B-4C3C-8F36-BADAC1F6224E}" dt="2020-01-29T22:41:13.645" v="21"/>
          <ac:spMkLst>
            <pc:docMk/>
            <pc:sldMk cId="2877917725" sldId="269"/>
            <ac:spMk id="14" creationId="{58F1FB8D-1842-4A04-998D-6CF047AB2790}"/>
          </ac:spMkLst>
        </pc:spChg>
        <pc:picChg chg="add mod">
          <ac:chgData name="Megan Tolliday" userId="S::16615@sd44.ca::4e5e88a6-ac70-49b8-8543-780e3073f0f3" providerId="AD" clId="Web-{1A256395-5E6B-4C3C-8F36-BADAC1F6224E}" dt="2020-01-29T22:41:13.645" v="21"/>
          <ac:picMkLst>
            <pc:docMk/>
            <pc:sldMk cId="2877917725" sldId="269"/>
            <ac:picMk id="5" creationId="{CB1C5450-5B5E-4146-8D5A-C4371276E527}"/>
          </ac:picMkLst>
        </pc:picChg>
      </pc:sldChg>
      <pc:sldChg chg="addSp modSp mod setBg setClrOvrMap">
        <pc:chgData name="Megan Tolliday" userId="S::16615@sd44.ca::4e5e88a6-ac70-49b8-8543-780e3073f0f3" providerId="AD" clId="Web-{1A256395-5E6B-4C3C-8F36-BADAC1F6224E}" dt="2020-01-30T00:36:56.027" v="7220" actId="20577"/>
        <pc:sldMkLst>
          <pc:docMk/>
          <pc:sldMk cId="181099107" sldId="270"/>
        </pc:sldMkLst>
        <pc:spChg chg="mod">
          <ac:chgData name="Megan Tolliday" userId="S::16615@sd44.ca::4e5e88a6-ac70-49b8-8543-780e3073f0f3" providerId="AD" clId="Web-{1A256395-5E6B-4C3C-8F36-BADAC1F6224E}" dt="2020-01-29T22:31:25.759" v="2"/>
          <ac:spMkLst>
            <pc:docMk/>
            <pc:sldMk cId="181099107" sldId="270"/>
            <ac:spMk id="2" creationId="{00000000-0000-0000-0000-000000000000}"/>
          </ac:spMkLst>
        </pc:spChg>
        <pc:spChg chg="mod">
          <ac:chgData name="Megan Tolliday" userId="S::16615@sd44.ca::4e5e88a6-ac70-49b8-8543-780e3073f0f3" providerId="AD" clId="Web-{1A256395-5E6B-4C3C-8F36-BADAC1F6224E}" dt="2020-01-30T00:36:56.027" v="7220" actId="20577"/>
          <ac:spMkLst>
            <pc:docMk/>
            <pc:sldMk cId="181099107" sldId="270"/>
            <ac:spMk id="3" creationId="{00000000-0000-0000-0000-000000000000}"/>
          </ac:spMkLst>
        </pc:spChg>
        <pc:spChg chg="add">
          <ac:chgData name="Megan Tolliday" userId="S::16615@sd44.ca::4e5e88a6-ac70-49b8-8543-780e3073f0f3" providerId="AD" clId="Web-{1A256395-5E6B-4C3C-8F36-BADAC1F6224E}" dt="2020-01-29T22:31:25.759" v="2"/>
          <ac:spMkLst>
            <pc:docMk/>
            <pc:sldMk cId="181099107" sldId="270"/>
            <ac:spMk id="9" creationId="{CF62D2A7-8207-488C-9F46-316BA81A16C8}"/>
          </ac:spMkLst>
        </pc:spChg>
        <pc:picChg chg="mod">
          <ac:chgData name="Megan Tolliday" userId="S::16615@sd44.ca::4e5e88a6-ac70-49b8-8543-780e3073f0f3" providerId="AD" clId="Web-{1A256395-5E6B-4C3C-8F36-BADAC1F6224E}" dt="2020-01-29T22:31:25.759" v="2"/>
          <ac:picMkLst>
            <pc:docMk/>
            <pc:sldMk cId="181099107" sldId="270"/>
            <ac:picMk id="4" creationId="{00000000-0000-0000-0000-000000000000}"/>
          </ac:picMkLst>
        </pc:picChg>
      </pc:sldChg>
      <pc:sldChg chg="addSp delSp modSp mod setBg">
        <pc:chgData name="Megan Tolliday" userId="S::16615@sd44.ca::4e5e88a6-ac70-49b8-8543-780e3073f0f3" providerId="AD" clId="Web-{1A256395-5E6B-4C3C-8F36-BADAC1F6224E}" dt="2020-01-29T22:31:36.666" v="3"/>
        <pc:sldMkLst>
          <pc:docMk/>
          <pc:sldMk cId="727550261" sldId="271"/>
        </pc:sldMkLst>
        <pc:spChg chg="mod">
          <ac:chgData name="Megan Tolliday" userId="S::16615@sd44.ca::4e5e88a6-ac70-49b8-8543-780e3073f0f3" providerId="AD" clId="Web-{1A256395-5E6B-4C3C-8F36-BADAC1F6224E}" dt="2020-01-29T22:31:36.666" v="3"/>
          <ac:spMkLst>
            <pc:docMk/>
            <pc:sldMk cId="727550261" sldId="271"/>
            <ac:spMk id="2" creationId="{00000000-0000-0000-0000-000000000000}"/>
          </ac:spMkLst>
        </pc:spChg>
        <pc:spChg chg="del">
          <ac:chgData name="Megan Tolliday" userId="S::16615@sd44.ca::4e5e88a6-ac70-49b8-8543-780e3073f0f3" providerId="AD" clId="Web-{1A256395-5E6B-4C3C-8F36-BADAC1F6224E}" dt="2020-01-29T22:31:36.666" v="3"/>
          <ac:spMkLst>
            <pc:docMk/>
            <pc:sldMk cId="727550261" sldId="271"/>
            <ac:spMk id="3" creationId="{00000000-0000-0000-0000-000000000000}"/>
          </ac:spMkLst>
        </pc:spChg>
        <pc:spChg chg="add">
          <ac:chgData name="Megan Tolliday" userId="S::16615@sd44.ca::4e5e88a6-ac70-49b8-8543-780e3073f0f3" providerId="AD" clId="Web-{1A256395-5E6B-4C3C-8F36-BADAC1F6224E}" dt="2020-01-29T22:31:36.666" v="3"/>
          <ac:spMkLst>
            <pc:docMk/>
            <pc:sldMk cId="727550261" sldId="271"/>
            <ac:spMk id="10" creationId="{46C2E80F-49A6-4372-B103-219D417A55ED}"/>
          </ac:spMkLst>
        </pc:spChg>
        <pc:graphicFrameChg chg="add">
          <ac:chgData name="Megan Tolliday" userId="S::16615@sd44.ca::4e5e88a6-ac70-49b8-8543-780e3073f0f3" providerId="AD" clId="Web-{1A256395-5E6B-4C3C-8F36-BADAC1F6224E}" dt="2020-01-29T22:31:36.666" v="3"/>
          <ac:graphicFrameMkLst>
            <pc:docMk/>
            <pc:sldMk cId="727550261" sldId="271"/>
            <ac:graphicFrameMk id="5" creationId="{CDF7D01A-45A5-499B-86A3-11155B5129F3}"/>
          </ac:graphicFrameMkLst>
        </pc:graphicFrameChg>
      </pc:sldChg>
      <pc:sldChg chg="addSp delSp modSp new mod setBg">
        <pc:chgData name="Megan Tolliday" userId="S::16615@sd44.ca::4e5e88a6-ac70-49b8-8543-780e3073f0f3" providerId="AD" clId="Web-{1A256395-5E6B-4C3C-8F36-BADAC1F6224E}" dt="2020-01-29T23:08:09.234" v="2218" actId="20577"/>
        <pc:sldMkLst>
          <pc:docMk/>
          <pc:sldMk cId="3365096607" sldId="272"/>
        </pc:sldMkLst>
        <pc:spChg chg="mod">
          <ac:chgData name="Megan Tolliday" userId="S::16615@sd44.ca::4e5e88a6-ac70-49b8-8543-780e3073f0f3" providerId="AD" clId="Web-{1A256395-5E6B-4C3C-8F36-BADAC1F6224E}" dt="2020-01-29T23:08:09.234" v="2218" actId="20577"/>
          <ac:spMkLst>
            <pc:docMk/>
            <pc:sldMk cId="3365096607" sldId="272"/>
            <ac:spMk id="2" creationId="{C51BB8F9-1B96-4B25-8889-3282A5F9B4C8}"/>
          </ac:spMkLst>
        </pc:spChg>
        <pc:spChg chg="del mod">
          <ac:chgData name="Megan Tolliday" userId="S::16615@sd44.ca::4e5e88a6-ac70-49b8-8543-780e3073f0f3" providerId="AD" clId="Web-{1A256395-5E6B-4C3C-8F36-BADAC1F6224E}" dt="2020-01-29T22:47:48.429" v="715"/>
          <ac:spMkLst>
            <pc:docMk/>
            <pc:sldMk cId="3365096607" sldId="272"/>
            <ac:spMk id="3" creationId="{32677F88-DF3A-4088-83AE-DBBBF9E3717A}"/>
          </ac:spMkLst>
        </pc:spChg>
        <pc:spChg chg="add del">
          <ac:chgData name="Megan Tolliday" userId="S::16615@sd44.ca::4e5e88a6-ac70-49b8-8543-780e3073f0f3" providerId="AD" clId="Web-{1A256395-5E6B-4C3C-8F36-BADAC1F6224E}" dt="2020-01-29T22:47:48.429" v="715"/>
          <ac:spMkLst>
            <pc:docMk/>
            <pc:sldMk cId="3365096607" sldId="272"/>
            <ac:spMk id="8" creationId="{E4F9F79B-A093-478E-96B5-EE02BC93A858}"/>
          </ac:spMkLst>
        </pc:spChg>
        <pc:spChg chg="add del">
          <ac:chgData name="Megan Tolliday" userId="S::16615@sd44.ca::4e5e88a6-ac70-49b8-8543-780e3073f0f3" providerId="AD" clId="Web-{1A256395-5E6B-4C3C-8F36-BADAC1F6224E}" dt="2020-01-29T22:47:48.429" v="715"/>
          <ac:spMkLst>
            <pc:docMk/>
            <pc:sldMk cId="3365096607" sldId="272"/>
            <ac:spMk id="10" creationId="{11394CD8-BD30-4B74-86F4-51FDF3383419}"/>
          </ac:spMkLst>
        </pc:spChg>
        <pc:spChg chg="add del">
          <ac:chgData name="Megan Tolliday" userId="S::16615@sd44.ca::4e5e88a6-ac70-49b8-8543-780e3073f0f3" providerId="AD" clId="Web-{1A256395-5E6B-4C3C-8F36-BADAC1F6224E}" dt="2020-01-29T22:47:48.429" v="715"/>
          <ac:spMkLst>
            <pc:docMk/>
            <pc:sldMk cId="3365096607" sldId="272"/>
            <ac:spMk id="14" creationId="{F7194F93-1F71-4A70-9DF1-28F183771111}"/>
          </ac:spMkLst>
        </pc:spChg>
        <pc:spChg chg="add del">
          <ac:chgData name="Megan Tolliday" userId="S::16615@sd44.ca::4e5e88a6-ac70-49b8-8543-780e3073f0f3" providerId="AD" clId="Web-{1A256395-5E6B-4C3C-8F36-BADAC1F6224E}" dt="2020-01-29T22:47:48.429" v="715"/>
          <ac:spMkLst>
            <pc:docMk/>
            <pc:sldMk cId="3365096607" sldId="272"/>
            <ac:spMk id="16" creationId="{9BBC0C84-DC2A-43AE-9576-0A44295E8B9C}"/>
          </ac:spMkLst>
        </pc:spChg>
        <pc:spChg chg="add">
          <ac:chgData name="Megan Tolliday" userId="S::16615@sd44.ca::4e5e88a6-ac70-49b8-8543-780e3073f0f3" providerId="AD" clId="Web-{1A256395-5E6B-4C3C-8F36-BADAC1F6224E}" dt="2020-01-29T22:47:48.429" v="715"/>
          <ac:spMkLst>
            <pc:docMk/>
            <pc:sldMk cId="3365096607" sldId="272"/>
            <ac:spMk id="23" creationId="{46C2E80F-49A6-4372-B103-219D417A55ED}"/>
          </ac:spMkLst>
        </pc:spChg>
        <pc:graphicFrameChg chg="add mod">
          <ac:chgData name="Megan Tolliday" userId="S::16615@sd44.ca::4e5e88a6-ac70-49b8-8543-780e3073f0f3" providerId="AD" clId="Web-{1A256395-5E6B-4C3C-8F36-BADAC1F6224E}" dt="2020-01-29T22:47:57.523" v="716" actId="1076"/>
          <ac:graphicFrameMkLst>
            <pc:docMk/>
            <pc:sldMk cId="3365096607" sldId="272"/>
            <ac:graphicFrameMk id="18" creationId="{97D73B1C-8C88-4378-8F53-C4458F770C09}"/>
          </ac:graphicFrameMkLst>
        </pc:graphicFrameChg>
        <pc:cxnChg chg="add del">
          <ac:chgData name="Megan Tolliday" userId="S::16615@sd44.ca::4e5e88a6-ac70-49b8-8543-780e3073f0f3" providerId="AD" clId="Web-{1A256395-5E6B-4C3C-8F36-BADAC1F6224E}" dt="2020-01-29T22:47:48.429" v="715"/>
          <ac:cxnSpMkLst>
            <pc:docMk/>
            <pc:sldMk cId="3365096607" sldId="272"/>
            <ac:cxnSpMk id="12" creationId="{D4C22394-EBC2-4FAF-A555-6C02D589EED7}"/>
          </ac:cxnSpMkLst>
        </pc:cxnChg>
      </pc:sldChg>
      <pc:sldChg chg="addSp modSp new mod ord setBg">
        <pc:chgData name="Megan Tolliday" userId="S::16615@sd44.ca::4e5e88a6-ac70-49b8-8543-780e3073f0f3" providerId="AD" clId="Web-{1A256395-5E6B-4C3C-8F36-BADAC1F6224E}" dt="2020-01-29T23:08:28.266" v="2263" actId="20577"/>
        <pc:sldMkLst>
          <pc:docMk/>
          <pc:sldMk cId="98885096" sldId="273"/>
        </pc:sldMkLst>
        <pc:spChg chg="mod">
          <ac:chgData name="Megan Tolliday" userId="S::16615@sd44.ca::4e5e88a6-ac70-49b8-8543-780e3073f0f3" providerId="AD" clId="Web-{1A256395-5E6B-4C3C-8F36-BADAC1F6224E}" dt="2020-01-29T23:08:28.266" v="2263" actId="20577"/>
          <ac:spMkLst>
            <pc:docMk/>
            <pc:sldMk cId="98885096" sldId="273"/>
            <ac:spMk id="2" creationId="{756A6EA9-8648-4996-AAF1-3E3FAA10FD24}"/>
          </ac:spMkLst>
        </pc:spChg>
        <pc:spChg chg="mod">
          <ac:chgData name="Megan Tolliday" userId="S::16615@sd44.ca::4e5e88a6-ac70-49b8-8543-780e3073f0f3" providerId="AD" clId="Web-{1A256395-5E6B-4C3C-8F36-BADAC1F6224E}" dt="2020-01-29T22:52:44.067" v="830"/>
          <ac:spMkLst>
            <pc:docMk/>
            <pc:sldMk cId="98885096" sldId="273"/>
            <ac:spMk id="3" creationId="{D48DFE18-43E6-44EB-9965-B17C5B77D69D}"/>
          </ac:spMkLst>
        </pc:spChg>
        <pc:spChg chg="add">
          <ac:chgData name="Megan Tolliday" userId="S::16615@sd44.ca::4e5e88a6-ac70-49b8-8543-780e3073f0f3" providerId="AD" clId="Web-{1A256395-5E6B-4C3C-8F36-BADAC1F6224E}" dt="2020-01-29T22:52:44.067" v="830"/>
          <ac:spMkLst>
            <pc:docMk/>
            <pc:sldMk cId="98885096" sldId="273"/>
            <ac:spMk id="8" creationId="{F98ED85F-DCEE-4B50-802E-71A6E3E12B04}"/>
          </ac:spMkLst>
        </pc:spChg>
      </pc:sldChg>
      <pc:sldChg chg="addSp modSp new mod setBg">
        <pc:chgData name="Megan Tolliday" userId="S::16615@sd44.ca::4e5e88a6-ac70-49b8-8543-780e3073f0f3" providerId="AD" clId="Web-{1A256395-5E6B-4C3C-8F36-BADAC1F6224E}" dt="2020-01-30T00:37:35.451" v="7232" actId="20577"/>
        <pc:sldMkLst>
          <pc:docMk/>
          <pc:sldMk cId="1443306138" sldId="274"/>
        </pc:sldMkLst>
        <pc:spChg chg="mod">
          <ac:chgData name="Megan Tolliday" userId="S::16615@sd44.ca::4e5e88a6-ac70-49b8-8543-780e3073f0f3" providerId="AD" clId="Web-{1A256395-5E6B-4C3C-8F36-BADAC1F6224E}" dt="2020-01-29T23:15:34.583" v="3261"/>
          <ac:spMkLst>
            <pc:docMk/>
            <pc:sldMk cId="1443306138" sldId="274"/>
            <ac:spMk id="2" creationId="{E5FE2009-946E-401A-AA08-AC916CCD2051}"/>
          </ac:spMkLst>
        </pc:spChg>
        <pc:spChg chg="mod ord">
          <ac:chgData name="Megan Tolliday" userId="S::16615@sd44.ca::4e5e88a6-ac70-49b8-8543-780e3073f0f3" providerId="AD" clId="Web-{1A256395-5E6B-4C3C-8F36-BADAC1F6224E}" dt="2020-01-30T00:37:35.451" v="7232" actId="20577"/>
          <ac:spMkLst>
            <pc:docMk/>
            <pc:sldMk cId="1443306138" sldId="274"/>
            <ac:spMk id="3" creationId="{33E9D0D9-C3B9-43B9-A7CE-B3D3E366E202}"/>
          </ac:spMkLst>
        </pc:spChg>
        <pc:spChg chg="add">
          <ac:chgData name="Megan Tolliday" userId="S::16615@sd44.ca::4e5e88a6-ac70-49b8-8543-780e3073f0f3" providerId="AD" clId="Web-{1A256395-5E6B-4C3C-8F36-BADAC1F6224E}" dt="2020-01-29T23:15:34.583" v="3261"/>
          <ac:spMkLst>
            <pc:docMk/>
            <pc:sldMk cId="1443306138" sldId="274"/>
            <ac:spMk id="9" creationId="{4038CB10-1F5C-4D54-9DF7-12586DE5B007}"/>
          </ac:spMkLst>
        </pc:spChg>
        <pc:spChg chg="add">
          <ac:chgData name="Megan Tolliday" userId="S::16615@sd44.ca::4e5e88a6-ac70-49b8-8543-780e3073f0f3" providerId="AD" clId="Web-{1A256395-5E6B-4C3C-8F36-BADAC1F6224E}" dt="2020-01-29T23:15:34.583" v="3261"/>
          <ac:spMkLst>
            <pc:docMk/>
            <pc:sldMk cId="1443306138" sldId="274"/>
            <ac:spMk id="11" creationId="{36D30126-6314-4A93-B27E-5C66CF781924}"/>
          </ac:spMkLst>
        </pc:spChg>
        <pc:spChg chg="add">
          <ac:chgData name="Megan Tolliday" userId="S::16615@sd44.ca::4e5e88a6-ac70-49b8-8543-780e3073f0f3" providerId="AD" clId="Web-{1A256395-5E6B-4C3C-8F36-BADAC1F6224E}" dt="2020-01-29T23:15:34.583" v="3261"/>
          <ac:spMkLst>
            <pc:docMk/>
            <pc:sldMk cId="1443306138" sldId="274"/>
            <ac:spMk id="13" creationId="{73ED6512-6858-4552-B699-9A97FE9A4EA2}"/>
          </ac:spMkLst>
        </pc:spChg>
        <pc:picChg chg="add mod">
          <ac:chgData name="Megan Tolliday" userId="S::16615@sd44.ca::4e5e88a6-ac70-49b8-8543-780e3073f0f3" providerId="AD" clId="Web-{1A256395-5E6B-4C3C-8F36-BADAC1F6224E}" dt="2020-01-29T23:15:34.583" v="3261"/>
          <ac:picMkLst>
            <pc:docMk/>
            <pc:sldMk cId="1443306138" sldId="274"/>
            <ac:picMk id="4" creationId="{311E4A3C-1754-40F5-886E-6D3895DB3BE1}"/>
          </ac:picMkLst>
        </pc:picChg>
      </pc:sldChg>
      <pc:sldChg chg="addSp modSp new mod setBg">
        <pc:chgData name="Megan Tolliday" userId="S::16615@sd44.ca::4e5e88a6-ac70-49b8-8543-780e3073f0f3" providerId="AD" clId="Web-{1A256395-5E6B-4C3C-8F36-BADAC1F6224E}" dt="2020-01-30T00:37:51.686" v="7238" actId="20577"/>
        <pc:sldMkLst>
          <pc:docMk/>
          <pc:sldMk cId="4069032078" sldId="275"/>
        </pc:sldMkLst>
        <pc:spChg chg="mod">
          <ac:chgData name="Megan Tolliday" userId="S::16615@sd44.ca::4e5e88a6-ac70-49b8-8543-780e3073f0f3" providerId="AD" clId="Web-{1A256395-5E6B-4C3C-8F36-BADAC1F6224E}" dt="2020-01-30T00:14:59.842" v="7165"/>
          <ac:spMkLst>
            <pc:docMk/>
            <pc:sldMk cId="4069032078" sldId="275"/>
            <ac:spMk id="2" creationId="{BB9A4FB5-2672-4E9E-81AA-39C4883B3027}"/>
          </ac:spMkLst>
        </pc:spChg>
        <pc:spChg chg="mod">
          <ac:chgData name="Megan Tolliday" userId="S::16615@sd44.ca::4e5e88a6-ac70-49b8-8543-780e3073f0f3" providerId="AD" clId="Web-{1A256395-5E6B-4C3C-8F36-BADAC1F6224E}" dt="2020-01-30T00:37:51.686" v="7238" actId="20577"/>
          <ac:spMkLst>
            <pc:docMk/>
            <pc:sldMk cId="4069032078" sldId="275"/>
            <ac:spMk id="3" creationId="{66D218FC-8BC9-42DF-B235-A26EF511D041}"/>
          </ac:spMkLst>
        </pc:spChg>
        <pc:spChg chg="add">
          <ac:chgData name="Megan Tolliday" userId="S::16615@sd44.ca::4e5e88a6-ac70-49b8-8543-780e3073f0f3" providerId="AD" clId="Web-{1A256395-5E6B-4C3C-8F36-BADAC1F6224E}" dt="2020-01-30T00:14:59.842" v="7165"/>
          <ac:spMkLst>
            <pc:docMk/>
            <pc:sldMk cId="4069032078" sldId="275"/>
            <ac:spMk id="9" creationId="{F2148B94-829B-4D06-81FB-D8797E1EC88D}"/>
          </ac:spMkLst>
        </pc:spChg>
        <pc:spChg chg="add">
          <ac:chgData name="Megan Tolliday" userId="S::16615@sd44.ca::4e5e88a6-ac70-49b8-8543-780e3073f0f3" providerId="AD" clId="Web-{1A256395-5E6B-4C3C-8F36-BADAC1F6224E}" dt="2020-01-30T00:14:59.842" v="7165"/>
          <ac:spMkLst>
            <pc:docMk/>
            <pc:sldMk cId="4069032078" sldId="275"/>
            <ac:spMk id="11" creationId="{CD84038B-4A56-439B-A184-79B2D4506692}"/>
          </ac:spMkLst>
        </pc:spChg>
        <pc:spChg chg="add">
          <ac:chgData name="Megan Tolliday" userId="S::16615@sd44.ca::4e5e88a6-ac70-49b8-8543-780e3073f0f3" providerId="AD" clId="Web-{1A256395-5E6B-4C3C-8F36-BADAC1F6224E}" dt="2020-01-30T00:14:59.842" v="7165"/>
          <ac:spMkLst>
            <pc:docMk/>
            <pc:sldMk cId="4069032078" sldId="275"/>
            <ac:spMk id="13" creationId="{4F96EE13-2C4D-4262-812E-DDE5FC35F0AD}"/>
          </ac:spMkLst>
        </pc:spChg>
        <pc:picChg chg="add mod">
          <ac:chgData name="Megan Tolliday" userId="S::16615@sd44.ca::4e5e88a6-ac70-49b8-8543-780e3073f0f3" providerId="AD" clId="Web-{1A256395-5E6B-4C3C-8F36-BADAC1F6224E}" dt="2020-01-30T00:14:59.842" v="7165"/>
          <ac:picMkLst>
            <pc:docMk/>
            <pc:sldMk cId="4069032078" sldId="275"/>
            <ac:picMk id="4" creationId="{4A5319E8-F9B5-4A96-AA73-0475C4A262E5}"/>
          </ac:picMkLst>
        </pc:picChg>
      </pc:sldChg>
      <pc:sldChg chg="addSp modSp new mod setBg">
        <pc:chgData name="Megan Tolliday" userId="S::16615@sd44.ca::4e5e88a6-ac70-49b8-8543-780e3073f0f3" providerId="AD" clId="Web-{1A256395-5E6B-4C3C-8F36-BADAC1F6224E}" dt="2020-01-30T00:38:39.719" v="7253" actId="1076"/>
        <pc:sldMkLst>
          <pc:docMk/>
          <pc:sldMk cId="1627490052" sldId="276"/>
        </pc:sldMkLst>
        <pc:spChg chg="mod">
          <ac:chgData name="Megan Tolliday" userId="S::16615@sd44.ca::4e5e88a6-ac70-49b8-8543-780e3073f0f3" providerId="AD" clId="Web-{1A256395-5E6B-4C3C-8F36-BADAC1F6224E}" dt="2020-01-30T00:21:41.798" v="7189"/>
          <ac:spMkLst>
            <pc:docMk/>
            <pc:sldMk cId="1627490052" sldId="276"/>
            <ac:spMk id="2" creationId="{5ABECC70-58B6-4F6D-8544-182A53B8F8A9}"/>
          </ac:spMkLst>
        </pc:spChg>
        <pc:spChg chg="mod ord">
          <ac:chgData name="Megan Tolliday" userId="S::16615@sd44.ca::4e5e88a6-ac70-49b8-8543-780e3073f0f3" providerId="AD" clId="Web-{1A256395-5E6B-4C3C-8F36-BADAC1F6224E}" dt="2020-01-30T00:38:39.719" v="7253" actId="1076"/>
          <ac:spMkLst>
            <pc:docMk/>
            <pc:sldMk cId="1627490052" sldId="276"/>
            <ac:spMk id="3" creationId="{F098C660-DF7D-4C2D-97AD-39599A21DC12}"/>
          </ac:spMkLst>
        </pc:spChg>
        <pc:spChg chg="add">
          <ac:chgData name="Megan Tolliday" userId="S::16615@sd44.ca::4e5e88a6-ac70-49b8-8543-780e3073f0f3" providerId="AD" clId="Web-{1A256395-5E6B-4C3C-8F36-BADAC1F6224E}" dt="2020-01-30T00:21:41.798" v="7189"/>
          <ac:spMkLst>
            <pc:docMk/>
            <pc:sldMk cId="1627490052" sldId="276"/>
            <ac:spMk id="9" creationId="{4038CB10-1F5C-4D54-9DF7-12586DE5B007}"/>
          </ac:spMkLst>
        </pc:spChg>
        <pc:spChg chg="add">
          <ac:chgData name="Megan Tolliday" userId="S::16615@sd44.ca::4e5e88a6-ac70-49b8-8543-780e3073f0f3" providerId="AD" clId="Web-{1A256395-5E6B-4C3C-8F36-BADAC1F6224E}" dt="2020-01-30T00:21:41.798" v="7189"/>
          <ac:spMkLst>
            <pc:docMk/>
            <pc:sldMk cId="1627490052" sldId="276"/>
            <ac:spMk id="11" creationId="{73ED6512-6858-4552-B699-9A97FE9A4EA2}"/>
          </ac:spMkLst>
        </pc:spChg>
        <pc:picChg chg="add mod">
          <ac:chgData name="Megan Tolliday" userId="S::16615@sd44.ca::4e5e88a6-ac70-49b8-8543-780e3073f0f3" providerId="AD" clId="Web-{1A256395-5E6B-4C3C-8F36-BADAC1F6224E}" dt="2020-01-30T00:21:41.798" v="7189"/>
          <ac:picMkLst>
            <pc:docMk/>
            <pc:sldMk cId="1627490052" sldId="276"/>
            <ac:picMk id="4" creationId="{B50EC925-44C1-4FA2-9DD8-74F5BA276768}"/>
          </ac:picMkLst>
        </pc:picChg>
      </pc:sldChg>
      <pc:sldChg chg="addSp modSp new mod setBg">
        <pc:chgData name="Megan Tolliday" userId="S::16615@sd44.ca::4e5e88a6-ac70-49b8-8543-780e3073f0f3" providerId="AD" clId="Web-{1A256395-5E6B-4C3C-8F36-BADAC1F6224E}" dt="2020-01-30T00:12:32.117" v="7151"/>
        <pc:sldMkLst>
          <pc:docMk/>
          <pc:sldMk cId="1316537568" sldId="277"/>
        </pc:sldMkLst>
        <pc:spChg chg="mod">
          <ac:chgData name="Megan Tolliday" userId="S::16615@sd44.ca::4e5e88a6-ac70-49b8-8543-780e3073f0f3" providerId="AD" clId="Web-{1A256395-5E6B-4C3C-8F36-BADAC1F6224E}" dt="2020-01-30T00:12:32.117" v="7151"/>
          <ac:spMkLst>
            <pc:docMk/>
            <pc:sldMk cId="1316537568" sldId="277"/>
            <ac:spMk id="2" creationId="{3BD29D4B-3C4D-4A7B-AA9E-B38CD9157798}"/>
          </ac:spMkLst>
        </pc:spChg>
        <pc:spChg chg="mod ord">
          <ac:chgData name="Megan Tolliday" userId="S::16615@sd44.ca::4e5e88a6-ac70-49b8-8543-780e3073f0f3" providerId="AD" clId="Web-{1A256395-5E6B-4C3C-8F36-BADAC1F6224E}" dt="2020-01-30T00:12:32.117" v="7151"/>
          <ac:spMkLst>
            <pc:docMk/>
            <pc:sldMk cId="1316537568" sldId="277"/>
            <ac:spMk id="3" creationId="{205A4A5F-56A3-435B-A15C-3828E9DDC829}"/>
          </ac:spMkLst>
        </pc:spChg>
        <pc:spChg chg="add">
          <ac:chgData name="Megan Tolliday" userId="S::16615@sd44.ca::4e5e88a6-ac70-49b8-8543-780e3073f0f3" providerId="AD" clId="Web-{1A256395-5E6B-4C3C-8F36-BADAC1F6224E}" dt="2020-01-30T00:12:32.117" v="7151"/>
          <ac:spMkLst>
            <pc:docMk/>
            <pc:sldMk cId="1316537568" sldId="277"/>
            <ac:spMk id="9" creationId="{B775CD93-9DF2-48CB-9F57-1BCA9A46C7FA}"/>
          </ac:spMkLst>
        </pc:spChg>
        <pc:spChg chg="add">
          <ac:chgData name="Megan Tolliday" userId="S::16615@sd44.ca::4e5e88a6-ac70-49b8-8543-780e3073f0f3" providerId="AD" clId="Web-{1A256395-5E6B-4C3C-8F36-BADAC1F6224E}" dt="2020-01-30T00:12:32.117" v="7151"/>
          <ac:spMkLst>
            <pc:docMk/>
            <pc:sldMk cId="1316537568" sldId="277"/>
            <ac:spMk id="11" creationId="{E186B68C-84BC-4A6E-99D1-EE87483C1349}"/>
          </ac:spMkLst>
        </pc:spChg>
        <pc:spChg chg="add">
          <ac:chgData name="Megan Tolliday" userId="S::16615@sd44.ca::4e5e88a6-ac70-49b8-8543-780e3073f0f3" providerId="AD" clId="Web-{1A256395-5E6B-4C3C-8F36-BADAC1F6224E}" dt="2020-01-30T00:12:32.117" v="7151"/>
          <ac:spMkLst>
            <pc:docMk/>
            <pc:sldMk cId="1316537568" sldId="277"/>
            <ac:spMk id="13" creationId="{6166C6D1-23AC-49C4-BA07-238E4E9F8CEB}"/>
          </ac:spMkLst>
        </pc:spChg>
        <pc:spChg chg="add">
          <ac:chgData name="Megan Tolliday" userId="S::16615@sd44.ca::4e5e88a6-ac70-49b8-8543-780e3073f0f3" providerId="AD" clId="Web-{1A256395-5E6B-4C3C-8F36-BADAC1F6224E}" dt="2020-01-30T00:12:32.117" v="7151"/>
          <ac:spMkLst>
            <pc:docMk/>
            <pc:sldMk cId="1316537568" sldId="277"/>
            <ac:spMk id="15" creationId="{1C091803-41C2-48E0-9228-5148460C7479}"/>
          </ac:spMkLst>
        </pc:spChg>
        <pc:picChg chg="add mod">
          <ac:chgData name="Megan Tolliday" userId="S::16615@sd44.ca::4e5e88a6-ac70-49b8-8543-780e3073f0f3" providerId="AD" clId="Web-{1A256395-5E6B-4C3C-8F36-BADAC1F6224E}" dt="2020-01-30T00:12:32.117" v="7151"/>
          <ac:picMkLst>
            <pc:docMk/>
            <pc:sldMk cId="1316537568" sldId="277"/>
            <ac:picMk id="4" creationId="{61ABC7DC-6DBC-47C9-86CF-A7A51E4D3A66}"/>
          </ac:picMkLst>
        </pc:picChg>
      </pc:sldChg>
      <pc:sldChg chg="addSp modSp new mod setBg">
        <pc:chgData name="Megan Tolliday" userId="S::16615@sd44.ca::4e5e88a6-ac70-49b8-8543-780e3073f0f3" providerId="AD" clId="Web-{1A256395-5E6B-4C3C-8F36-BADAC1F6224E}" dt="2020-01-30T00:22:23.409" v="7191"/>
        <pc:sldMkLst>
          <pc:docMk/>
          <pc:sldMk cId="2451561795" sldId="278"/>
        </pc:sldMkLst>
        <pc:spChg chg="mod">
          <ac:chgData name="Megan Tolliday" userId="S::16615@sd44.ca::4e5e88a6-ac70-49b8-8543-780e3073f0f3" providerId="AD" clId="Web-{1A256395-5E6B-4C3C-8F36-BADAC1F6224E}" dt="2020-01-30T00:22:23.409" v="7191"/>
          <ac:spMkLst>
            <pc:docMk/>
            <pc:sldMk cId="2451561795" sldId="278"/>
            <ac:spMk id="2" creationId="{FF8F75D1-DD33-49B8-A042-51830B550461}"/>
          </ac:spMkLst>
        </pc:spChg>
        <pc:spChg chg="mod ord">
          <ac:chgData name="Megan Tolliday" userId="S::16615@sd44.ca::4e5e88a6-ac70-49b8-8543-780e3073f0f3" providerId="AD" clId="Web-{1A256395-5E6B-4C3C-8F36-BADAC1F6224E}" dt="2020-01-30T00:22:23.409" v="7191"/>
          <ac:spMkLst>
            <pc:docMk/>
            <pc:sldMk cId="2451561795" sldId="278"/>
            <ac:spMk id="3" creationId="{A80EA31A-646E-46E2-827F-D83EC51E449A}"/>
          </ac:spMkLst>
        </pc:spChg>
        <pc:spChg chg="add">
          <ac:chgData name="Megan Tolliday" userId="S::16615@sd44.ca::4e5e88a6-ac70-49b8-8543-780e3073f0f3" providerId="AD" clId="Web-{1A256395-5E6B-4C3C-8F36-BADAC1F6224E}" dt="2020-01-30T00:22:23.409" v="7191"/>
          <ac:spMkLst>
            <pc:docMk/>
            <pc:sldMk cId="2451561795" sldId="278"/>
            <ac:spMk id="9" creationId="{4038CB10-1F5C-4D54-9DF7-12586DE5B007}"/>
          </ac:spMkLst>
        </pc:spChg>
        <pc:spChg chg="add">
          <ac:chgData name="Megan Tolliday" userId="S::16615@sd44.ca::4e5e88a6-ac70-49b8-8543-780e3073f0f3" providerId="AD" clId="Web-{1A256395-5E6B-4C3C-8F36-BADAC1F6224E}" dt="2020-01-30T00:22:23.409" v="7191"/>
          <ac:spMkLst>
            <pc:docMk/>
            <pc:sldMk cId="2451561795" sldId="278"/>
            <ac:spMk id="11" creationId="{73ED6512-6858-4552-B699-9A97FE9A4EA2}"/>
          </ac:spMkLst>
        </pc:spChg>
        <pc:picChg chg="add mod">
          <ac:chgData name="Megan Tolliday" userId="S::16615@sd44.ca::4e5e88a6-ac70-49b8-8543-780e3073f0f3" providerId="AD" clId="Web-{1A256395-5E6B-4C3C-8F36-BADAC1F6224E}" dt="2020-01-30T00:22:23.409" v="7191"/>
          <ac:picMkLst>
            <pc:docMk/>
            <pc:sldMk cId="2451561795" sldId="278"/>
            <ac:picMk id="4" creationId="{30C6AB0F-A409-4AC7-9056-3FDE2D8E8738}"/>
          </ac:picMkLst>
        </pc:picChg>
      </pc:sldChg>
      <pc:sldChg chg="addSp modSp new mod setBg">
        <pc:chgData name="Megan Tolliday" userId="S::16615@sd44.ca::4e5e88a6-ac70-49b8-8543-780e3073f0f3" providerId="AD" clId="Web-{1A256395-5E6B-4C3C-8F36-BADAC1F6224E}" dt="2020-01-30T00:23:34.616" v="7193"/>
        <pc:sldMkLst>
          <pc:docMk/>
          <pc:sldMk cId="11615906" sldId="279"/>
        </pc:sldMkLst>
        <pc:spChg chg="mod">
          <ac:chgData name="Megan Tolliday" userId="S::16615@sd44.ca::4e5e88a6-ac70-49b8-8543-780e3073f0f3" providerId="AD" clId="Web-{1A256395-5E6B-4C3C-8F36-BADAC1F6224E}" dt="2020-01-30T00:23:34.616" v="7193"/>
          <ac:spMkLst>
            <pc:docMk/>
            <pc:sldMk cId="11615906" sldId="279"/>
            <ac:spMk id="2" creationId="{BB3AA0DE-CDFC-48ED-A5A6-5ECB68902C1F}"/>
          </ac:spMkLst>
        </pc:spChg>
        <pc:spChg chg="mod">
          <ac:chgData name="Megan Tolliday" userId="S::16615@sd44.ca::4e5e88a6-ac70-49b8-8543-780e3073f0f3" providerId="AD" clId="Web-{1A256395-5E6B-4C3C-8F36-BADAC1F6224E}" dt="2020-01-30T00:23:34.616" v="7193"/>
          <ac:spMkLst>
            <pc:docMk/>
            <pc:sldMk cId="11615906" sldId="279"/>
            <ac:spMk id="3" creationId="{978A9DF8-D77E-4957-8EE0-C83846301643}"/>
          </ac:spMkLst>
        </pc:spChg>
        <pc:spChg chg="add">
          <ac:chgData name="Megan Tolliday" userId="S::16615@sd44.ca::4e5e88a6-ac70-49b8-8543-780e3073f0f3" providerId="AD" clId="Web-{1A256395-5E6B-4C3C-8F36-BADAC1F6224E}" dt="2020-01-30T00:23:34.616" v="7193"/>
          <ac:spMkLst>
            <pc:docMk/>
            <pc:sldMk cId="11615906" sldId="279"/>
            <ac:spMk id="9" creationId="{59E6688D-1DED-48EA-8368-FCD09C0B764D}"/>
          </ac:spMkLst>
        </pc:spChg>
        <pc:grpChg chg="add">
          <ac:chgData name="Megan Tolliday" userId="S::16615@sd44.ca::4e5e88a6-ac70-49b8-8543-780e3073f0f3" providerId="AD" clId="Web-{1A256395-5E6B-4C3C-8F36-BADAC1F6224E}" dt="2020-01-30T00:23:34.616" v="7193"/>
          <ac:grpSpMkLst>
            <pc:docMk/>
            <pc:sldMk cId="11615906" sldId="279"/>
            <ac:grpSpMk id="11" creationId="{16BD38F4-5888-4B5B-836C-A316C5223270}"/>
          </ac:grpSpMkLst>
        </pc:grpChg>
        <pc:picChg chg="add mod">
          <ac:chgData name="Megan Tolliday" userId="S::16615@sd44.ca::4e5e88a6-ac70-49b8-8543-780e3073f0f3" providerId="AD" clId="Web-{1A256395-5E6B-4C3C-8F36-BADAC1F6224E}" dt="2020-01-30T00:23:34.616" v="7193"/>
          <ac:picMkLst>
            <pc:docMk/>
            <pc:sldMk cId="11615906" sldId="279"/>
            <ac:picMk id="4" creationId="{2CDCA021-7619-4457-8846-83B8E730B095}"/>
          </ac:picMkLst>
        </pc:picChg>
      </pc:sldChg>
      <pc:sldChg chg="addSp modSp new mod setBg modNotes">
        <pc:chgData name="Megan Tolliday" userId="S::16615@sd44.ca::4e5e88a6-ac70-49b8-8543-780e3073f0f3" providerId="AD" clId="Web-{1A256395-5E6B-4C3C-8F36-BADAC1F6224E}" dt="2020-01-30T00:24:20.415" v="7200" actId="1076"/>
        <pc:sldMkLst>
          <pc:docMk/>
          <pc:sldMk cId="3019639133" sldId="280"/>
        </pc:sldMkLst>
        <pc:spChg chg="mod">
          <ac:chgData name="Megan Tolliday" userId="S::16615@sd44.ca::4e5e88a6-ac70-49b8-8543-780e3073f0f3" providerId="AD" clId="Web-{1A256395-5E6B-4C3C-8F36-BADAC1F6224E}" dt="2020-01-30T00:24:02.445" v="7195"/>
          <ac:spMkLst>
            <pc:docMk/>
            <pc:sldMk cId="3019639133" sldId="280"/>
            <ac:spMk id="2" creationId="{34BECD1F-4C13-4D94-89B8-90C4F622A5E8}"/>
          </ac:spMkLst>
        </pc:spChg>
        <pc:spChg chg="mod">
          <ac:chgData name="Megan Tolliday" userId="S::16615@sd44.ca::4e5e88a6-ac70-49b8-8543-780e3073f0f3" providerId="AD" clId="Web-{1A256395-5E6B-4C3C-8F36-BADAC1F6224E}" dt="2020-01-30T00:24:20.415" v="7200" actId="1076"/>
          <ac:spMkLst>
            <pc:docMk/>
            <pc:sldMk cId="3019639133" sldId="280"/>
            <ac:spMk id="3" creationId="{8CF6B267-978B-4139-8BD4-1A01E1FD82D8}"/>
          </ac:spMkLst>
        </pc:spChg>
        <pc:spChg chg="add">
          <ac:chgData name="Megan Tolliday" userId="S::16615@sd44.ca::4e5e88a6-ac70-49b8-8543-780e3073f0f3" providerId="AD" clId="Web-{1A256395-5E6B-4C3C-8F36-BADAC1F6224E}" dt="2020-01-30T00:24:02.445" v="7195"/>
          <ac:spMkLst>
            <pc:docMk/>
            <pc:sldMk cId="3019639133" sldId="280"/>
            <ac:spMk id="9" creationId="{3CD9DF72-87A3-404E-A828-84CBF11A8303}"/>
          </ac:spMkLst>
        </pc:spChg>
        <pc:picChg chg="add mod ord">
          <ac:chgData name="Megan Tolliday" userId="S::16615@sd44.ca::4e5e88a6-ac70-49b8-8543-780e3073f0f3" providerId="AD" clId="Web-{1A256395-5E6B-4C3C-8F36-BADAC1F6224E}" dt="2020-01-30T00:24:02.445" v="7195"/>
          <ac:picMkLst>
            <pc:docMk/>
            <pc:sldMk cId="3019639133" sldId="280"/>
            <ac:picMk id="4" creationId="{16C5FA69-78E0-45E5-9585-0EB736526DFE}"/>
          </ac:picMkLst>
        </pc:picChg>
        <pc:cxnChg chg="add">
          <ac:chgData name="Megan Tolliday" userId="S::16615@sd44.ca::4e5e88a6-ac70-49b8-8543-780e3073f0f3" providerId="AD" clId="Web-{1A256395-5E6B-4C3C-8F36-BADAC1F6224E}" dt="2020-01-30T00:24:02.445" v="7195"/>
          <ac:cxnSpMkLst>
            <pc:docMk/>
            <pc:sldMk cId="3019639133" sldId="280"/>
            <ac:cxnSpMk id="11" creationId="{20E3A342-4D61-4E3F-AF90-1AB42AEB96CC}"/>
          </ac:cxnSpMkLst>
        </pc:cxnChg>
      </pc:sldChg>
      <pc:sldChg chg="modSp new">
        <pc:chgData name="Megan Tolliday" userId="S::16615@sd44.ca::4e5e88a6-ac70-49b8-8543-780e3073f0f3" providerId="AD" clId="Web-{1A256395-5E6B-4C3C-8F36-BADAC1F6224E}" dt="2020-01-30T00:35:53.587" v="7210" actId="14100"/>
        <pc:sldMkLst>
          <pc:docMk/>
          <pc:sldMk cId="3102001611" sldId="281"/>
        </pc:sldMkLst>
        <pc:spChg chg="mod">
          <ac:chgData name="Megan Tolliday" userId="S::16615@sd44.ca::4e5e88a6-ac70-49b8-8543-780e3073f0f3" providerId="AD" clId="Web-{1A256395-5E6B-4C3C-8F36-BADAC1F6224E}" dt="2020-01-29T23:59:52.767" v="6644" actId="20577"/>
          <ac:spMkLst>
            <pc:docMk/>
            <pc:sldMk cId="3102001611" sldId="281"/>
            <ac:spMk id="2" creationId="{2BD97655-940B-4F31-8213-64A0C71E0C27}"/>
          </ac:spMkLst>
        </pc:spChg>
        <pc:spChg chg="mod">
          <ac:chgData name="Megan Tolliday" userId="S::16615@sd44.ca::4e5e88a6-ac70-49b8-8543-780e3073f0f3" providerId="AD" clId="Web-{1A256395-5E6B-4C3C-8F36-BADAC1F6224E}" dt="2020-01-30T00:35:53.587" v="7210" actId="14100"/>
          <ac:spMkLst>
            <pc:docMk/>
            <pc:sldMk cId="3102001611" sldId="281"/>
            <ac:spMk id="3" creationId="{DA648770-AFB3-4FF7-B9F1-8E13DA48E01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0338B7-DB6A-46C2-B7B5-B9B18502BE7E}"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3DFB6B91-4AF1-42AF-8B60-93DD868DC3E8}">
      <dgm:prSet/>
      <dgm:spPr/>
      <dgm:t>
        <a:bodyPr/>
        <a:lstStyle/>
        <a:p>
          <a:r>
            <a:rPr lang="en-US"/>
            <a:t>The Hutu population of Rwanda has always been the largest, today making up 85% of the population</a:t>
          </a:r>
        </a:p>
      </dgm:t>
    </dgm:pt>
    <dgm:pt modelId="{4E0B02C1-44DC-480F-909B-6D6464421EC0}" type="parTrans" cxnId="{1378941E-ADB2-4207-8301-A5B6ADAAB9AA}">
      <dgm:prSet/>
      <dgm:spPr/>
      <dgm:t>
        <a:bodyPr/>
        <a:lstStyle/>
        <a:p>
          <a:endParaRPr lang="en-US"/>
        </a:p>
      </dgm:t>
    </dgm:pt>
    <dgm:pt modelId="{6B5AF258-6898-49C6-9761-C60B3CDE3DCB}" type="sibTrans" cxnId="{1378941E-ADB2-4207-8301-A5B6ADAAB9AA}">
      <dgm:prSet/>
      <dgm:spPr/>
      <dgm:t>
        <a:bodyPr/>
        <a:lstStyle/>
        <a:p>
          <a:endParaRPr lang="en-US"/>
        </a:p>
      </dgm:t>
    </dgm:pt>
    <dgm:pt modelId="{6E76ABBE-9FD1-42F4-903D-91E65F1CF68D}">
      <dgm:prSet/>
      <dgm:spPr/>
      <dgm:t>
        <a:bodyPr/>
        <a:lstStyle/>
        <a:p>
          <a:r>
            <a:rPr lang="en-US"/>
            <a:t>The Tutsi are about 14% of the population</a:t>
          </a:r>
        </a:p>
      </dgm:t>
    </dgm:pt>
    <dgm:pt modelId="{B7670A38-DC57-4D07-A0E9-3445D36BA75D}" type="parTrans" cxnId="{BD4EA9B9-B47B-45FD-908A-617A4029471F}">
      <dgm:prSet/>
      <dgm:spPr/>
      <dgm:t>
        <a:bodyPr/>
        <a:lstStyle/>
        <a:p>
          <a:endParaRPr lang="en-US"/>
        </a:p>
      </dgm:t>
    </dgm:pt>
    <dgm:pt modelId="{FB0676C0-50A6-4684-A660-F8E4897B50DC}" type="sibTrans" cxnId="{BD4EA9B9-B47B-45FD-908A-617A4029471F}">
      <dgm:prSet/>
      <dgm:spPr/>
      <dgm:t>
        <a:bodyPr/>
        <a:lstStyle/>
        <a:p>
          <a:endParaRPr lang="en-US"/>
        </a:p>
      </dgm:t>
    </dgm:pt>
    <dgm:pt modelId="{53A22045-0A61-45C3-85AA-C69F7FA2794A}">
      <dgm:prSet/>
      <dgm:spPr/>
      <dgm:t>
        <a:bodyPr/>
        <a:lstStyle/>
        <a:p>
          <a:r>
            <a:rPr lang="en-US"/>
            <a:t>The Twa make up only 1% </a:t>
          </a:r>
        </a:p>
      </dgm:t>
    </dgm:pt>
    <dgm:pt modelId="{109FF9D0-F99A-4600-8031-EA6613B52291}" type="parTrans" cxnId="{E0E62BF4-B8C0-436F-B986-0A926CC01E53}">
      <dgm:prSet/>
      <dgm:spPr/>
      <dgm:t>
        <a:bodyPr/>
        <a:lstStyle/>
        <a:p>
          <a:endParaRPr lang="en-US"/>
        </a:p>
      </dgm:t>
    </dgm:pt>
    <dgm:pt modelId="{44AB2950-D701-4E8E-B9D8-BE7D1FDF0F54}" type="sibTrans" cxnId="{E0E62BF4-B8C0-436F-B986-0A926CC01E53}">
      <dgm:prSet/>
      <dgm:spPr/>
      <dgm:t>
        <a:bodyPr/>
        <a:lstStyle/>
        <a:p>
          <a:endParaRPr lang="en-US"/>
        </a:p>
      </dgm:t>
    </dgm:pt>
    <dgm:pt modelId="{81EDF6C0-615C-4C8D-9049-66318A5C0B35}">
      <dgm:prSet/>
      <dgm:spPr/>
      <dgm:t>
        <a:bodyPr/>
        <a:lstStyle/>
        <a:p>
          <a:r>
            <a:rPr lang="en-US"/>
            <a:t>When the groups first started to live together, Hutus and Tutsis blended ethnicities, sharing culture and language</a:t>
          </a:r>
        </a:p>
      </dgm:t>
    </dgm:pt>
    <dgm:pt modelId="{0442068C-DF5D-4E93-9836-0499B2C5EAB0}" type="parTrans" cxnId="{251AF49D-BD18-4295-A9C6-CF9E05E5B972}">
      <dgm:prSet/>
      <dgm:spPr/>
      <dgm:t>
        <a:bodyPr/>
        <a:lstStyle/>
        <a:p>
          <a:endParaRPr lang="en-US"/>
        </a:p>
      </dgm:t>
    </dgm:pt>
    <dgm:pt modelId="{E7EF38CD-1FC9-4CB6-B93F-5C6D2037C84B}" type="sibTrans" cxnId="{251AF49D-BD18-4295-A9C6-CF9E05E5B972}">
      <dgm:prSet/>
      <dgm:spPr/>
      <dgm:t>
        <a:bodyPr/>
        <a:lstStyle/>
        <a:p>
          <a:endParaRPr lang="en-US"/>
        </a:p>
      </dgm:t>
    </dgm:pt>
    <dgm:pt modelId="{496898CE-CBAE-4E84-82D1-C0F68BC47C85}">
      <dgm:prSet/>
      <dgm:spPr/>
      <dgm:t>
        <a:bodyPr/>
        <a:lstStyle/>
        <a:p>
          <a:r>
            <a:rPr lang="en-US"/>
            <a:t>As time went on, because of Tutsi knowledge for keeping cattle created greater wealth, they were able to take control quickly of the larger population of Hutus in the country</a:t>
          </a:r>
        </a:p>
      </dgm:t>
    </dgm:pt>
    <dgm:pt modelId="{FE64C69B-564A-43EF-9BCF-BF9C0818CB57}" type="parTrans" cxnId="{1C108197-0B3D-4860-A329-7FDFF5FF95BB}">
      <dgm:prSet/>
      <dgm:spPr/>
      <dgm:t>
        <a:bodyPr/>
        <a:lstStyle/>
        <a:p>
          <a:endParaRPr lang="en-US"/>
        </a:p>
      </dgm:t>
    </dgm:pt>
    <dgm:pt modelId="{6DE706BA-5764-413A-A2EA-783644491B08}" type="sibTrans" cxnId="{1C108197-0B3D-4860-A329-7FDFF5FF95BB}">
      <dgm:prSet/>
      <dgm:spPr/>
      <dgm:t>
        <a:bodyPr/>
        <a:lstStyle/>
        <a:p>
          <a:endParaRPr lang="en-US"/>
        </a:p>
      </dgm:t>
    </dgm:pt>
    <dgm:pt modelId="{B3D8BD71-F143-4AAA-8596-C6E3241D3C16}" type="pres">
      <dgm:prSet presAssocID="{4B0338B7-DB6A-46C2-B7B5-B9B18502BE7E}" presName="diagram" presStyleCnt="0">
        <dgm:presLayoutVars>
          <dgm:dir/>
          <dgm:resizeHandles val="exact"/>
        </dgm:presLayoutVars>
      </dgm:prSet>
      <dgm:spPr/>
      <dgm:t>
        <a:bodyPr/>
        <a:lstStyle/>
        <a:p>
          <a:endParaRPr lang="en-US"/>
        </a:p>
      </dgm:t>
    </dgm:pt>
    <dgm:pt modelId="{E009DC2F-4FD3-454F-8163-DBBBDA762FF6}" type="pres">
      <dgm:prSet presAssocID="{3DFB6B91-4AF1-42AF-8B60-93DD868DC3E8}" presName="node" presStyleLbl="node1" presStyleIdx="0" presStyleCnt="5">
        <dgm:presLayoutVars>
          <dgm:bulletEnabled val="1"/>
        </dgm:presLayoutVars>
      </dgm:prSet>
      <dgm:spPr/>
      <dgm:t>
        <a:bodyPr/>
        <a:lstStyle/>
        <a:p>
          <a:endParaRPr lang="en-US"/>
        </a:p>
      </dgm:t>
    </dgm:pt>
    <dgm:pt modelId="{C2DC5E66-EE15-4FBA-AC2C-C936DA58C719}" type="pres">
      <dgm:prSet presAssocID="{6B5AF258-6898-49C6-9761-C60B3CDE3DCB}" presName="sibTrans" presStyleCnt="0"/>
      <dgm:spPr/>
    </dgm:pt>
    <dgm:pt modelId="{2DACD0E3-F9B5-48AA-892E-0FC4FF86D9C4}" type="pres">
      <dgm:prSet presAssocID="{6E76ABBE-9FD1-42F4-903D-91E65F1CF68D}" presName="node" presStyleLbl="node1" presStyleIdx="1" presStyleCnt="5">
        <dgm:presLayoutVars>
          <dgm:bulletEnabled val="1"/>
        </dgm:presLayoutVars>
      </dgm:prSet>
      <dgm:spPr/>
      <dgm:t>
        <a:bodyPr/>
        <a:lstStyle/>
        <a:p>
          <a:endParaRPr lang="en-US"/>
        </a:p>
      </dgm:t>
    </dgm:pt>
    <dgm:pt modelId="{0D97906F-5BDD-4EC1-9285-1E9DFE0BD710}" type="pres">
      <dgm:prSet presAssocID="{FB0676C0-50A6-4684-A660-F8E4897B50DC}" presName="sibTrans" presStyleCnt="0"/>
      <dgm:spPr/>
    </dgm:pt>
    <dgm:pt modelId="{9249A926-475E-491C-BD44-084CA9639755}" type="pres">
      <dgm:prSet presAssocID="{53A22045-0A61-45C3-85AA-C69F7FA2794A}" presName="node" presStyleLbl="node1" presStyleIdx="2" presStyleCnt="5">
        <dgm:presLayoutVars>
          <dgm:bulletEnabled val="1"/>
        </dgm:presLayoutVars>
      </dgm:prSet>
      <dgm:spPr/>
      <dgm:t>
        <a:bodyPr/>
        <a:lstStyle/>
        <a:p>
          <a:endParaRPr lang="en-US"/>
        </a:p>
      </dgm:t>
    </dgm:pt>
    <dgm:pt modelId="{2CFF90A8-8E45-4BB7-8642-EBDE85F6049C}" type="pres">
      <dgm:prSet presAssocID="{44AB2950-D701-4E8E-B9D8-BE7D1FDF0F54}" presName="sibTrans" presStyleCnt="0"/>
      <dgm:spPr/>
    </dgm:pt>
    <dgm:pt modelId="{99B5F674-5CD8-4CE0-871F-A864A9B95189}" type="pres">
      <dgm:prSet presAssocID="{81EDF6C0-615C-4C8D-9049-66318A5C0B35}" presName="node" presStyleLbl="node1" presStyleIdx="3" presStyleCnt="5">
        <dgm:presLayoutVars>
          <dgm:bulletEnabled val="1"/>
        </dgm:presLayoutVars>
      </dgm:prSet>
      <dgm:spPr/>
      <dgm:t>
        <a:bodyPr/>
        <a:lstStyle/>
        <a:p>
          <a:endParaRPr lang="en-US"/>
        </a:p>
      </dgm:t>
    </dgm:pt>
    <dgm:pt modelId="{CE0A46C5-07C6-418E-BF0B-968AD4D7CFFD}" type="pres">
      <dgm:prSet presAssocID="{E7EF38CD-1FC9-4CB6-B93F-5C6D2037C84B}" presName="sibTrans" presStyleCnt="0"/>
      <dgm:spPr/>
    </dgm:pt>
    <dgm:pt modelId="{C22E96C8-A3B3-4714-933A-B945F682F983}" type="pres">
      <dgm:prSet presAssocID="{496898CE-CBAE-4E84-82D1-C0F68BC47C85}" presName="node" presStyleLbl="node1" presStyleIdx="4" presStyleCnt="5">
        <dgm:presLayoutVars>
          <dgm:bulletEnabled val="1"/>
        </dgm:presLayoutVars>
      </dgm:prSet>
      <dgm:spPr/>
      <dgm:t>
        <a:bodyPr/>
        <a:lstStyle/>
        <a:p>
          <a:endParaRPr lang="en-US"/>
        </a:p>
      </dgm:t>
    </dgm:pt>
  </dgm:ptLst>
  <dgm:cxnLst>
    <dgm:cxn modelId="{3D04FC1B-F167-43C1-8D63-40E755BED95C}" type="presOf" srcId="{496898CE-CBAE-4E84-82D1-C0F68BC47C85}" destId="{C22E96C8-A3B3-4714-933A-B945F682F983}" srcOrd="0" destOrd="0" presId="urn:microsoft.com/office/officeart/2005/8/layout/default"/>
    <dgm:cxn modelId="{1378941E-ADB2-4207-8301-A5B6ADAAB9AA}" srcId="{4B0338B7-DB6A-46C2-B7B5-B9B18502BE7E}" destId="{3DFB6B91-4AF1-42AF-8B60-93DD868DC3E8}" srcOrd="0" destOrd="0" parTransId="{4E0B02C1-44DC-480F-909B-6D6464421EC0}" sibTransId="{6B5AF258-6898-49C6-9761-C60B3CDE3DCB}"/>
    <dgm:cxn modelId="{1C108197-0B3D-4860-A329-7FDFF5FF95BB}" srcId="{4B0338B7-DB6A-46C2-B7B5-B9B18502BE7E}" destId="{496898CE-CBAE-4E84-82D1-C0F68BC47C85}" srcOrd="4" destOrd="0" parTransId="{FE64C69B-564A-43EF-9BCF-BF9C0818CB57}" sibTransId="{6DE706BA-5764-413A-A2EA-783644491B08}"/>
    <dgm:cxn modelId="{B990165D-03A6-408B-A5F0-7040491E3CB7}" type="presOf" srcId="{81EDF6C0-615C-4C8D-9049-66318A5C0B35}" destId="{99B5F674-5CD8-4CE0-871F-A864A9B95189}" srcOrd="0" destOrd="0" presId="urn:microsoft.com/office/officeart/2005/8/layout/default"/>
    <dgm:cxn modelId="{33B07069-1D60-43B6-AFE0-5778EED036F5}" type="presOf" srcId="{6E76ABBE-9FD1-42F4-903D-91E65F1CF68D}" destId="{2DACD0E3-F9B5-48AA-892E-0FC4FF86D9C4}" srcOrd="0" destOrd="0" presId="urn:microsoft.com/office/officeart/2005/8/layout/default"/>
    <dgm:cxn modelId="{251AF49D-BD18-4295-A9C6-CF9E05E5B972}" srcId="{4B0338B7-DB6A-46C2-B7B5-B9B18502BE7E}" destId="{81EDF6C0-615C-4C8D-9049-66318A5C0B35}" srcOrd="3" destOrd="0" parTransId="{0442068C-DF5D-4E93-9836-0499B2C5EAB0}" sibTransId="{E7EF38CD-1FC9-4CB6-B93F-5C6D2037C84B}"/>
    <dgm:cxn modelId="{B877B5CD-EF42-4FD9-8AB7-5A6569D535AF}" type="presOf" srcId="{4B0338B7-DB6A-46C2-B7B5-B9B18502BE7E}" destId="{B3D8BD71-F143-4AAA-8596-C6E3241D3C16}" srcOrd="0" destOrd="0" presId="urn:microsoft.com/office/officeart/2005/8/layout/default"/>
    <dgm:cxn modelId="{E0E62BF4-B8C0-436F-B986-0A926CC01E53}" srcId="{4B0338B7-DB6A-46C2-B7B5-B9B18502BE7E}" destId="{53A22045-0A61-45C3-85AA-C69F7FA2794A}" srcOrd="2" destOrd="0" parTransId="{109FF9D0-F99A-4600-8031-EA6613B52291}" sibTransId="{44AB2950-D701-4E8E-B9D8-BE7D1FDF0F54}"/>
    <dgm:cxn modelId="{F252D881-BC04-495B-AF63-2120BB5D4D86}" type="presOf" srcId="{3DFB6B91-4AF1-42AF-8B60-93DD868DC3E8}" destId="{E009DC2F-4FD3-454F-8163-DBBBDA762FF6}" srcOrd="0" destOrd="0" presId="urn:microsoft.com/office/officeart/2005/8/layout/default"/>
    <dgm:cxn modelId="{BD4EA9B9-B47B-45FD-908A-617A4029471F}" srcId="{4B0338B7-DB6A-46C2-B7B5-B9B18502BE7E}" destId="{6E76ABBE-9FD1-42F4-903D-91E65F1CF68D}" srcOrd="1" destOrd="0" parTransId="{B7670A38-DC57-4D07-A0E9-3445D36BA75D}" sibTransId="{FB0676C0-50A6-4684-A660-F8E4897B50DC}"/>
    <dgm:cxn modelId="{60DE1678-F59B-454F-8CD4-575910BD33CD}" type="presOf" srcId="{53A22045-0A61-45C3-85AA-C69F7FA2794A}" destId="{9249A926-475E-491C-BD44-084CA9639755}" srcOrd="0" destOrd="0" presId="urn:microsoft.com/office/officeart/2005/8/layout/default"/>
    <dgm:cxn modelId="{AE73548A-1416-45C9-9E3C-6528C279067B}" type="presParOf" srcId="{B3D8BD71-F143-4AAA-8596-C6E3241D3C16}" destId="{E009DC2F-4FD3-454F-8163-DBBBDA762FF6}" srcOrd="0" destOrd="0" presId="urn:microsoft.com/office/officeart/2005/8/layout/default"/>
    <dgm:cxn modelId="{12192B26-DB2D-4B80-A4AA-96954239D241}" type="presParOf" srcId="{B3D8BD71-F143-4AAA-8596-C6E3241D3C16}" destId="{C2DC5E66-EE15-4FBA-AC2C-C936DA58C719}" srcOrd="1" destOrd="0" presId="urn:microsoft.com/office/officeart/2005/8/layout/default"/>
    <dgm:cxn modelId="{D246CA37-F20C-4D4D-8D2B-40266A5355E2}" type="presParOf" srcId="{B3D8BD71-F143-4AAA-8596-C6E3241D3C16}" destId="{2DACD0E3-F9B5-48AA-892E-0FC4FF86D9C4}" srcOrd="2" destOrd="0" presId="urn:microsoft.com/office/officeart/2005/8/layout/default"/>
    <dgm:cxn modelId="{1253050E-1545-4796-9D68-EF4F1C99A4B7}" type="presParOf" srcId="{B3D8BD71-F143-4AAA-8596-C6E3241D3C16}" destId="{0D97906F-5BDD-4EC1-9285-1E9DFE0BD710}" srcOrd="3" destOrd="0" presId="urn:microsoft.com/office/officeart/2005/8/layout/default"/>
    <dgm:cxn modelId="{5ECD289A-88C8-4495-BAF1-2FC9EF849CEF}" type="presParOf" srcId="{B3D8BD71-F143-4AAA-8596-C6E3241D3C16}" destId="{9249A926-475E-491C-BD44-084CA9639755}" srcOrd="4" destOrd="0" presId="urn:microsoft.com/office/officeart/2005/8/layout/default"/>
    <dgm:cxn modelId="{760D7FA3-290E-499C-A8EA-EA8A0183E3DD}" type="presParOf" srcId="{B3D8BD71-F143-4AAA-8596-C6E3241D3C16}" destId="{2CFF90A8-8E45-4BB7-8642-EBDE85F6049C}" srcOrd="5" destOrd="0" presId="urn:microsoft.com/office/officeart/2005/8/layout/default"/>
    <dgm:cxn modelId="{BB584BD3-AFF8-4643-B78D-2A5F23FF2475}" type="presParOf" srcId="{B3D8BD71-F143-4AAA-8596-C6E3241D3C16}" destId="{99B5F674-5CD8-4CE0-871F-A864A9B95189}" srcOrd="6" destOrd="0" presId="urn:microsoft.com/office/officeart/2005/8/layout/default"/>
    <dgm:cxn modelId="{0BA1C1BC-0C17-4077-BE01-257851FF8D24}" type="presParOf" srcId="{B3D8BD71-F143-4AAA-8596-C6E3241D3C16}" destId="{CE0A46C5-07C6-418E-BF0B-968AD4D7CFFD}" srcOrd="7" destOrd="0" presId="urn:microsoft.com/office/officeart/2005/8/layout/default"/>
    <dgm:cxn modelId="{F3EA575C-89D9-4E3F-9A23-02FED123E0CA}" type="presParOf" srcId="{B3D8BD71-F143-4AAA-8596-C6E3241D3C16}" destId="{C22E96C8-A3B3-4714-933A-B945F682F98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CEB866-E46A-4029-BA4D-F549FE8A95E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A0C40E2-673E-427B-A32C-3FDC993A8689}">
      <dgm:prSet/>
      <dgm:spPr/>
      <dgm:t>
        <a:bodyPr/>
        <a:lstStyle/>
        <a:p>
          <a:r>
            <a:rPr lang="en-CA"/>
            <a:t>In 1884, leaders from 14 colonial powers, including the US, Belgium, Portugal, Germany and Spain, held the Berlin Conference where they divided the continent of Africa into 50 countries and claimed them for themselves. </a:t>
          </a:r>
          <a:endParaRPr lang="en-US"/>
        </a:p>
      </dgm:t>
    </dgm:pt>
    <dgm:pt modelId="{8BDF0110-CE82-4B2A-B243-A79017C460B9}" type="parTrans" cxnId="{AEF6422D-6FEE-44A4-8AC1-61C4A0FF44C1}">
      <dgm:prSet/>
      <dgm:spPr/>
      <dgm:t>
        <a:bodyPr/>
        <a:lstStyle/>
        <a:p>
          <a:endParaRPr lang="en-US"/>
        </a:p>
      </dgm:t>
    </dgm:pt>
    <dgm:pt modelId="{AD4FE534-2D14-4977-AD0F-CFBE115A205A}" type="sibTrans" cxnId="{AEF6422D-6FEE-44A4-8AC1-61C4A0FF44C1}">
      <dgm:prSet/>
      <dgm:spPr/>
      <dgm:t>
        <a:bodyPr/>
        <a:lstStyle/>
        <a:p>
          <a:endParaRPr lang="en-US"/>
        </a:p>
      </dgm:t>
    </dgm:pt>
    <dgm:pt modelId="{EA19CD34-DD59-4805-A481-EDBB813584DA}">
      <dgm:prSet/>
      <dgm:spPr/>
      <dgm:t>
        <a:bodyPr/>
        <a:lstStyle/>
        <a:p>
          <a:r>
            <a:rPr lang="en-CA"/>
            <a:t>These divisions were made arbitrarily and without any consideration of the common culture, history and language shared by different groups of African people. </a:t>
          </a:r>
          <a:endParaRPr lang="en-US"/>
        </a:p>
      </dgm:t>
    </dgm:pt>
    <dgm:pt modelId="{04AB7AAB-8860-4E86-8DEA-AA987535FB0A}" type="parTrans" cxnId="{53562A44-91E1-45F9-8F70-06B4F5FF07BF}">
      <dgm:prSet/>
      <dgm:spPr/>
      <dgm:t>
        <a:bodyPr/>
        <a:lstStyle/>
        <a:p>
          <a:endParaRPr lang="en-US"/>
        </a:p>
      </dgm:t>
    </dgm:pt>
    <dgm:pt modelId="{639166A3-E46F-471A-A587-2E82EDFC7E39}" type="sibTrans" cxnId="{53562A44-91E1-45F9-8F70-06B4F5FF07BF}">
      <dgm:prSet/>
      <dgm:spPr/>
      <dgm:t>
        <a:bodyPr/>
        <a:lstStyle/>
        <a:p>
          <a:endParaRPr lang="en-US"/>
        </a:p>
      </dgm:t>
    </dgm:pt>
    <dgm:pt modelId="{D1BFB552-755A-454F-B09E-068FAA602C68}">
      <dgm:prSet/>
      <dgm:spPr/>
      <dgm:t>
        <a:bodyPr/>
        <a:lstStyle/>
        <a:p>
          <a:r>
            <a:rPr lang="en-CA"/>
            <a:t>As a result, two things occurred: people of common ethnic groups were separated by arbitrary national borders and warring ethnic groups were brought under the same government. </a:t>
          </a:r>
          <a:endParaRPr lang="en-US"/>
        </a:p>
      </dgm:t>
    </dgm:pt>
    <dgm:pt modelId="{1F5FEB79-F2BB-4172-A252-CC19849278CD}" type="parTrans" cxnId="{9DEAA3D2-27EB-4A4B-A2C4-2DFA4DA58DC8}">
      <dgm:prSet/>
      <dgm:spPr/>
      <dgm:t>
        <a:bodyPr/>
        <a:lstStyle/>
        <a:p>
          <a:endParaRPr lang="en-US"/>
        </a:p>
      </dgm:t>
    </dgm:pt>
    <dgm:pt modelId="{315AD36C-6226-4486-A967-9EA6DE558CBA}" type="sibTrans" cxnId="{9DEAA3D2-27EB-4A4B-A2C4-2DFA4DA58DC8}">
      <dgm:prSet/>
      <dgm:spPr/>
      <dgm:t>
        <a:bodyPr/>
        <a:lstStyle/>
        <a:p>
          <a:endParaRPr lang="en-US"/>
        </a:p>
      </dgm:t>
    </dgm:pt>
    <dgm:pt modelId="{65B8C783-2BC2-4196-BA9D-8B7FEB40F71A}">
      <dgm:prSet/>
      <dgm:spPr/>
      <dgm:t>
        <a:bodyPr/>
        <a:lstStyle/>
        <a:p>
          <a:r>
            <a:rPr lang="en-CA"/>
            <a:t>The map of Africa remains largely the same as when it was divided in 1884 - a major source for many of the continent’s conflicts today.</a:t>
          </a:r>
          <a:endParaRPr lang="en-US"/>
        </a:p>
      </dgm:t>
    </dgm:pt>
    <dgm:pt modelId="{AACC5543-1A42-4477-85B5-03B5480C5AC8}" type="parTrans" cxnId="{BBEBBC97-5120-45E3-A6A6-34B8CDFFD417}">
      <dgm:prSet/>
      <dgm:spPr/>
      <dgm:t>
        <a:bodyPr/>
        <a:lstStyle/>
        <a:p>
          <a:endParaRPr lang="en-US"/>
        </a:p>
      </dgm:t>
    </dgm:pt>
    <dgm:pt modelId="{08BD45AA-BF0D-4802-B629-085C8781DD83}" type="sibTrans" cxnId="{BBEBBC97-5120-45E3-A6A6-34B8CDFFD417}">
      <dgm:prSet/>
      <dgm:spPr/>
      <dgm:t>
        <a:bodyPr/>
        <a:lstStyle/>
        <a:p>
          <a:endParaRPr lang="en-US"/>
        </a:p>
      </dgm:t>
    </dgm:pt>
    <dgm:pt modelId="{1CAF4198-1377-4CEE-BEC4-5A31449CC8D6}" type="pres">
      <dgm:prSet presAssocID="{83CEB866-E46A-4029-BA4D-F549FE8A95E6}" presName="linear" presStyleCnt="0">
        <dgm:presLayoutVars>
          <dgm:animLvl val="lvl"/>
          <dgm:resizeHandles val="exact"/>
        </dgm:presLayoutVars>
      </dgm:prSet>
      <dgm:spPr/>
      <dgm:t>
        <a:bodyPr/>
        <a:lstStyle/>
        <a:p>
          <a:endParaRPr lang="en-US"/>
        </a:p>
      </dgm:t>
    </dgm:pt>
    <dgm:pt modelId="{45229464-6F42-4FCF-9C67-61C9380864B8}" type="pres">
      <dgm:prSet presAssocID="{9A0C40E2-673E-427B-A32C-3FDC993A8689}" presName="parentText" presStyleLbl="node1" presStyleIdx="0" presStyleCnt="4">
        <dgm:presLayoutVars>
          <dgm:chMax val="0"/>
          <dgm:bulletEnabled val="1"/>
        </dgm:presLayoutVars>
      </dgm:prSet>
      <dgm:spPr/>
      <dgm:t>
        <a:bodyPr/>
        <a:lstStyle/>
        <a:p>
          <a:endParaRPr lang="en-US"/>
        </a:p>
      </dgm:t>
    </dgm:pt>
    <dgm:pt modelId="{CD2EB667-7F29-4820-B708-6DD3FA1ABFBB}" type="pres">
      <dgm:prSet presAssocID="{AD4FE534-2D14-4977-AD0F-CFBE115A205A}" presName="spacer" presStyleCnt="0"/>
      <dgm:spPr/>
    </dgm:pt>
    <dgm:pt modelId="{3D2774BB-EBE3-4A7D-8ABB-6684DFEDAD3D}" type="pres">
      <dgm:prSet presAssocID="{EA19CD34-DD59-4805-A481-EDBB813584DA}" presName="parentText" presStyleLbl="node1" presStyleIdx="1" presStyleCnt="4">
        <dgm:presLayoutVars>
          <dgm:chMax val="0"/>
          <dgm:bulletEnabled val="1"/>
        </dgm:presLayoutVars>
      </dgm:prSet>
      <dgm:spPr/>
      <dgm:t>
        <a:bodyPr/>
        <a:lstStyle/>
        <a:p>
          <a:endParaRPr lang="en-US"/>
        </a:p>
      </dgm:t>
    </dgm:pt>
    <dgm:pt modelId="{7F0E90C8-A697-40D9-9271-E5F925867582}" type="pres">
      <dgm:prSet presAssocID="{639166A3-E46F-471A-A587-2E82EDFC7E39}" presName="spacer" presStyleCnt="0"/>
      <dgm:spPr/>
    </dgm:pt>
    <dgm:pt modelId="{78A21255-1EE4-46D9-9F56-996FD81C2D1F}" type="pres">
      <dgm:prSet presAssocID="{D1BFB552-755A-454F-B09E-068FAA602C68}" presName="parentText" presStyleLbl="node1" presStyleIdx="2" presStyleCnt="4">
        <dgm:presLayoutVars>
          <dgm:chMax val="0"/>
          <dgm:bulletEnabled val="1"/>
        </dgm:presLayoutVars>
      </dgm:prSet>
      <dgm:spPr/>
      <dgm:t>
        <a:bodyPr/>
        <a:lstStyle/>
        <a:p>
          <a:endParaRPr lang="en-US"/>
        </a:p>
      </dgm:t>
    </dgm:pt>
    <dgm:pt modelId="{014CE724-13F9-4F0A-A456-80FA3DEFB3A5}" type="pres">
      <dgm:prSet presAssocID="{315AD36C-6226-4486-A967-9EA6DE558CBA}" presName="spacer" presStyleCnt="0"/>
      <dgm:spPr/>
    </dgm:pt>
    <dgm:pt modelId="{F4D84834-B4E0-4030-ABCA-78B6DD7091FD}" type="pres">
      <dgm:prSet presAssocID="{65B8C783-2BC2-4196-BA9D-8B7FEB40F71A}" presName="parentText" presStyleLbl="node1" presStyleIdx="3" presStyleCnt="4">
        <dgm:presLayoutVars>
          <dgm:chMax val="0"/>
          <dgm:bulletEnabled val="1"/>
        </dgm:presLayoutVars>
      </dgm:prSet>
      <dgm:spPr/>
      <dgm:t>
        <a:bodyPr/>
        <a:lstStyle/>
        <a:p>
          <a:endParaRPr lang="en-US"/>
        </a:p>
      </dgm:t>
    </dgm:pt>
  </dgm:ptLst>
  <dgm:cxnLst>
    <dgm:cxn modelId="{AB4631F1-515B-464A-B9DC-CA5F2274C125}" type="presOf" srcId="{65B8C783-2BC2-4196-BA9D-8B7FEB40F71A}" destId="{F4D84834-B4E0-4030-ABCA-78B6DD7091FD}" srcOrd="0" destOrd="0" presId="urn:microsoft.com/office/officeart/2005/8/layout/vList2"/>
    <dgm:cxn modelId="{53562A44-91E1-45F9-8F70-06B4F5FF07BF}" srcId="{83CEB866-E46A-4029-BA4D-F549FE8A95E6}" destId="{EA19CD34-DD59-4805-A481-EDBB813584DA}" srcOrd="1" destOrd="0" parTransId="{04AB7AAB-8860-4E86-8DEA-AA987535FB0A}" sibTransId="{639166A3-E46F-471A-A587-2E82EDFC7E39}"/>
    <dgm:cxn modelId="{A89EB58E-FFCC-4C94-A43B-F47B3ACF887C}" type="presOf" srcId="{EA19CD34-DD59-4805-A481-EDBB813584DA}" destId="{3D2774BB-EBE3-4A7D-8ABB-6684DFEDAD3D}" srcOrd="0" destOrd="0" presId="urn:microsoft.com/office/officeart/2005/8/layout/vList2"/>
    <dgm:cxn modelId="{7EC6DC1A-759C-441D-A72B-81F4F6119EC2}" type="presOf" srcId="{83CEB866-E46A-4029-BA4D-F549FE8A95E6}" destId="{1CAF4198-1377-4CEE-BEC4-5A31449CC8D6}" srcOrd="0" destOrd="0" presId="urn:microsoft.com/office/officeart/2005/8/layout/vList2"/>
    <dgm:cxn modelId="{10662DAB-EF58-48FF-BB4A-5646CD0614EF}" type="presOf" srcId="{D1BFB552-755A-454F-B09E-068FAA602C68}" destId="{78A21255-1EE4-46D9-9F56-996FD81C2D1F}" srcOrd="0" destOrd="0" presId="urn:microsoft.com/office/officeart/2005/8/layout/vList2"/>
    <dgm:cxn modelId="{AEF6422D-6FEE-44A4-8AC1-61C4A0FF44C1}" srcId="{83CEB866-E46A-4029-BA4D-F549FE8A95E6}" destId="{9A0C40E2-673E-427B-A32C-3FDC993A8689}" srcOrd="0" destOrd="0" parTransId="{8BDF0110-CE82-4B2A-B243-A79017C460B9}" sibTransId="{AD4FE534-2D14-4977-AD0F-CFBE115A205A}"/>
    <dgm:cxn modelId="{3F1A7994-837A-4FD3-BBC7-0FB556E4911A}" type="presOf" srcId="{9A0C40E2-673E-427B-A32C-3FDC993A8689}" destId="{45229464-6F42-4FCF-9C67-61C9380864B8}" srcOrd="0" destOrd="0" presId="urn:microsoft.com/office/officeart/2005/8/layout/vList2"/>
    <dgm:cxn modelId="{BBEBBC97-5120-45E3-A6A6-34B8CDFFD417}" srcId="{83CEB866-E46A-4029-BA4D-F549FE8A95E6}" destId="{65B8C783-2BC2-4196-BA9D-8B7FEB40F71A}" srcOrd="3" destOrd="0" parTransId="{AACC5543-1A42-4477-85B5-03B5480C5AC8}" sibTransId="{08BD45AA-BF0D-4802-B629-085C8781DD83}"/>
    <dgm:cxn modelId="{9DEAA3D2-27EB-4A4B-A2C4-2DFA4DA58DC8}" srcId="{83CEB866-E46A-4029-BA4D-F549FE8A95E6}" destId="{D1BFB552-755A-454F-B09E-068FAA602C68}" srcOrd="2" destOrd="0" parTransId="{1F5FEB79-F2BB-4172-A252-CC19849278CD}" sibTransId="{315AD36C-6226-4486-A967-9EA6DE558CBA}"/>
    <dgm:cxn modelId="{66C7DB4D-B294-4F73-8D19-887D5427E4CD}" type="presParOf" srcId="{1CAF4198-1377-4CEE-BEC4-5A31449CC8D6}" destId="{45229464-6F42-4FCF-9C67-61C9380864B8}" srcOrd="0" destOrd="0" presId="urn:microsoft.com/office/officeart/2005/8/layout/vList2"/>
    <dgm:cxn modelId="{7FB8CAFF-ACB1-405C-B416-331B7E4F3A4C}" type="presParOf" srcId="{1CAF4198-1377-4CEE-BEC4-5A31449CC8D6}" destId="{CD2EB667-7F29-4820-B708-6DD3FA1ABFBB}" srcOrd="1" destOrd="0" presId="urn:microsoft.com/office/officeart/2005/8/layout/vList2"/>
    <dgm:cxn modelId="{053EE647-F6DC-410F-80FD-0F0A9BCC1E60}" type="presParOf" srcId="{1CAF4198-1377-4CEE-BEC4-5A31449CC8D6}" destId="{3D2774BB-EBE3-4A7D-8ABB-6684DFEDAD3D}" srcOrd="2" destOrd="0" presId="urn:microsoft.com/office/officeart/2005/8/layout/vList2"/>
    <dgm:cxn modelId="{34ADC081-B59B-41B2-B34B-1D6EFE0BD81E}" type="presParOf" srcId="{1CAF4198-1377-4CEE-BEC4-5A31449CC8D6}" destId="{7F0E90C8-A697-40D9-9271-E5F925867582}" srcOrd="3" destOrd="0" presId="urn:microsoft.com/office/officeart/2005/8/layout/vList2"/>
    <dgm:cxn modelId="{CABF84BA-E930-4E84-891D-306AEC40F5B1}" type="presParOf" srcId="{1CAF4198-1377-4CEE-BEC4-5A31449CC8D6}" destId="{78A21255-1EE4-46D9-9F56-996FD81C2D1F}" srcOrd="4" destOrd="0" presId="urn:microsoft.com/office/officeart/2005/8/layout/vList2"/>
    <dgm:cxn modelId="{3AFDDAC6-2997-4DD6-A897-E5E88BD36A99}" type="presParOf" srcId="{1CAF4198-1377-4CEE-BEC4-5A31449CC8D6}" destId="{014CE724-13F9-4F0A-A456-80FA3DEFB3A5}" srcOrd="5" destOrd="0" presId="urn:microsoft.com/office/officeart/2005/8/layout/vList2"/>
    <dgm:cxn modelId="{7A21924B-C888-4A7A-880E-A2B78EE0C033}" type="presParOf" srcId="{1CAF4198-1377-4CEE-BEC4-5A31449CC8D6}" destId="{F4D84834-B4E0-4030-ABCA-78B6DD7091F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F95224-E6E8-42D6-93B2-B9169124A4B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29BD35D-62D5-4486-8B36-290C547626A1}">
      <dgm:prSet/>
      <dgm:spPr/>
      <dgm:t>
        <a:bodyPr/>
        <a:lstStyle/>
        <a:p>
          <a:r>
            <a:rPr lang="en-CA"/>
            <a:t>Into the 1930s and 40s the divide between Hutu and Tutsi widens. </a:t>
          </a:r>
          <a:endParaRPr lang="en-US"/>
        </a:p>
      </dgm:t>
    </dgm:pt>
    <dgm:pt modelId="{7FE0E5A3-1521-40DB-88AF-723FA8565CC7}" type="parTrans" cxnId="{2E45E083-80BC-48A7-9781-26C8A0391C9A}">
      <dgm:prSet/>
      <dgm:spPr/>
      <dgm:t>
        <a:bodyPr/>
        <a:lstStyle/>
        <a:p>
          <a:endParaRPr lang="en-US"/>
        </a:p>
      </dgm:t>
    </dgm:pt>
    <dgm:pt modelId="{8F6F248D-B758-45C5-B3FA-5E4077F403DB}" type="sibTrans" cxnId="{2E45E083-80BC-48A7-9781-26C8A0391C9A}">
      <dgm:prSet/>
      <dgm:spPr/>
      <dgm:t>
        <a:bodyPr/>
        <a:lstStyle/>
        <a:p>
          <a:endParaRPr lang="en-US"/>
        </a:p>
      </dgm:t>
    </dgm:pt>
    <dgm:pt modelId="{195BFB79-8FEA-426B-AE05-2D29767A932A}">
      <dgm:prSet/>
      <dgm:spPr/>
      <dgm:t>
        <a:bodyPr/>
        <a:lstStyle/>
        <a:p>
          <a:r>
            <a:rPr lang="en-CA"/>
            <a:t>Tutsis have greater access to education systems and therefore have more options available to them</a:t>
          </a:r>
          <a:endParaRPr lang="en-US"/>
        </a:p>
      </dgm:t>
    </dgm:pt>
    <dgm:pt modelId="{4C8E8992-08D0-448E-B39D-818D031373FA}" type="parTrans" cxnId="{EBE6DC64-5A31-4652-BC40-D61C4E8C843B}">
      <dgm:prSet/>
      <dgm:spPr/>
      <dgm:t>
        <a:bodyPr/>
        <a:lstStyle/>
        <a:p>
          <a:endParaRPr lang="en-US"/>
        </a:p>
      </dgm:t>
    </dgm:pt>
    <dgm:pt modelId="{889A34EF-773B-4569-AD99-98EB96275E9E}" type="sibTrans" cxnId="{EBE6DC64-5A31-4652-BC40-D61C4E8C843B}">
      <dgm:prSet/>
      <dgm:spPr/>
      <dgm:t>
        <a:bodyPr/>
        <a:lstStyle/>
        <a:p>
          <a:endParaRPr lang="en-US"/>
        </a:p>
      </dgm:t>
    </dgm:pt>
    <dgm:pt modelId="{DE7186DA-4D97-42CA-8205-B5B38754B05B}">
      <dgm:prSet/>
      <dgm:spPr/>
      <dgm:t>
        <a:bodyPr/>
        <a:lstStyle/>
        <a:p>
          <a:r>
            <a:rPr lang="en-CA"/>
            <a:t>Those people classified as Hutu were meant to become workers and taxpayers</a:t>
          </a:r>
          <a:endParaRPr lang="en-US"/>
        </a:p>
      </dgm:t>
    </dgm:pt>
    <dgm:pt modelId="{DFFD46B2-C0FE-4905-B3D9-3A9A3EC117C1}" type="parTrans" cxnId="{535F295C-752D-431E-A173-ED09F6E95678}">
      <dgm:prSet/>
      <dgm:spPr/>
      <dgm:t>
        <a:bodyPr/>
        <a:lstStyle/>
        <a:p>
          <a:endParaRPr lang="en-US"/>
        </a:p>
      </dgm:t>
    </dgm:pt>
    <dgm:pt modelId="{8A427714-1C6F-4A14-B794-D13776887E40}" type="sibTrans" cxnId="{535F295C-752D-431E-A173-ED09F6E95678}">
      <dgm:prSet/>
      <dgm:spPr/>
      <dgm:t>
        <a:bodyPr/>
        <a:lstStyle/>
        <a:p>
          <a:endParaRPr lang="en-US"/>
        </a:p>
      </dgm:t>
    </dgm:pt>
    <dgm:pt modelId="{7D781AFA-2319-4F1A-920A-E09A250E6895}" type="pres">
      <dgm:prSet presAssocID="{83F95224-E6E8-42D6-93B2-B9169124A4B9}" presName="linear" presStyleCnt="0">
        <dgm:presLayoutVars>
          <dgm:animLvl val="lvl"/>
          <dgm:resizeHandles val="exact"/>
        </dgm:presLayoutVars>
      </dgm:prSet>
      <dgm:spPr/>
      <dgm:t>
        <a:bodyPr/>
        <a:lstStyle/>
        <a:p>
          <a:endParaRPr lang="en-US"/>
        </a:p>
      </dgm:t>
    </dgm:pt>
    <dgm:pt modelId="{7BA56EBF-BC19-4360-9ACD-1607A68C8EF7}" type="pres">
      <dgm:prSet presAssocID="{829BD35D-62D5-4486-8B36-290C547626A1}" presName="parentText" presStyleLbl="node1" presStyleIdx="0" presStyleCnt="3">
        <dgm:presLayoutVars>
          <dgm:chMax val="0"/>
          <dgm:bulletEnabled val="1"/>
        </dgm:presLayoutVars>
      </dgm:prSet>
      <dgm:spPr/>
      <dgm:t>
        <a:bodyPr/>
        <a:lstStyle/>
        <a:p>
          <a:endParaRPr lang="en-US"/>
        </a:p>
      </dgm:t>
    </dgm:pt>
    <dgm:pt modelId="{13D5FFB3-995A-4952-B976-24BE87A4055B}" type="pres">
      <dgm:prSet presAssocID="{8F6F248D-B758-45C5-B3FA-5E4077F403DB}" presName="spacer" presStyleCnt="0"/>
      <dgm:spPr/>
    </dgm:pt>
    <dgm:pt modelId="{24E78664-384B-4247-BE81-0D4BA42F87B2}" type="pres">
      <dgm:prSet presAssocID="{195BFB79-8FEA-426B-AE05-2D29767A932A}" presName="parentText" presStyleLbl="node1" presStyleIdx="1" presStyleCnt="3">
        <dgm:presLayoutVars>
          <dgm:chMax val="0"/>
          <dgm:bulletEnabled val="1"/>
        </dgm:presLayoutVars>
      </dgm:prSet>
      <dgm:spPr/>
      <dgm:t>
        <a:bodyPr/>
        <a:lstStyle/>
        <a:p>
          <a:endParaRPr lang="en-US"/>
        </a:p>
      </dgm:t>
    </dgm:pt>
    <dgm:pt modelId="{AE942F9C-230D-43E7-9F65-E68AA7F099E6}" type="pres">
      <dgm:prSet presAssocID="{889A34EF-773B-4569-AD99-98EB96275E9E}" presName="spacer" presStyleCnt="0"/>
      <dgm:spPr/>
    </dgm:pt>
    <dgm:pt modelId="{0490187A-4828-4583-AA0E-F78E38139283}" type="pres">
      <dgm:prSet presAssocID="{DE7186DA-4D97-42CA-8205-B5B38754B05B}" presName="parentText" presStyleLbl="node1" presStyleIdx="2" presStyleCnt="3">
        <dgm:presLayoutVars>
          <dgm:chMax val="0"/>
          <dgm:bulletEnabled val="1"/>
        </dgm:presLayoutVars>
      </dgm:prSet>
      <dgm:spPr/>
      <dgm:t>
        <a:bodyPr/>
        <a:lstStyle/>
        <a:p>
          <a:endParaRPr lang="en-US"/>
        </a:p>
      </dgm:t>
    </dgm:pt>
  </dgm:ptLst>
  <dgm:cxnLst>
    <dgm:cxn modelId="{53926404-AD25-4202-A6B8-2C82D1E38023}" type="presOf" srcId="{195BFB79-8FEA-426B-AE05-2D29767A932A}" destId="{24E78664-384B-4247-BE81-0D4BA42F87B2}" srcOrd="0" destOrd="0" presId="urn:microsoft.com/office/officeart/2005/8/layout/vList2"/>
    <dgm:cxn modelId="{2E45E083-80BC-48A7-9781-26C8A0391C9A}" srcId="{83F95224-E6E8-42D6-93B2-B9169124A4B9}" destId="{829BD35D-62D5-4486-8B36-290C547626A1}" srcOrd="0" destOrd="0" parTransId="{7FE0E5A3-1521-40DB-88AF-723FA8565CC7}" sibTransId="{8F6F248D-B758-45C5-B3FA-5E4077F403DB}"/>
    <dgm:cxn modelId="{AECB5382-D289-4FD2-BF5F-646131D5D7F4}" type="presOf" srcId="{83F95224-E6E8-42D6-93B2-B9169124A4B9}" destId="{7D781AFA-2319-4F1A-920A-E09A250E6895}" srcOrd="0" destOrd="0" presId="urn:microsoft.com/office/officeart/2005/8/layout/vList2"/>
    <dgm:cxn modelId="{535F295C-752D-431E-A173-ED09F6E95678}" srcId="{83F95224-E6E8-42D6-93B2-B9169124A4B9}" destId="{DE7186DA-4D97-42CA-8205-B5B38754B05B}" srcOrd="2" destOrd="0" parTransId="{DFFD46B2-C0FE-4905-B3D9-3A9A3EC117C1}" sibTransId="{8A427714-1C6F-4A14-B794-D13776887E40}"/>
    <dgm:cxn modelId="{BB5B197E-1243-4417-BB6E-69BC3D8057C7}" type="presOf" srcId="{DE7186DA-4D97-42CA-8205-B5B38754B05B}" destId="{0490187A-4828-4583-AA0E-F78E38139283}" srcOrd="0" destOrd="0" presId="urn:microsoft.com/office/officeart/2005/8/layout/vList2"/>
    <dgm:cxn modelId="{E21EA717-F577-44F3-AD2A-CF23F197C5FE}" type="presOf" srcId="{829BD35D-62D5-4486-8B36-290C547626A1}" destId="{7BA56EBF-BC19-4360-9ACD-1607A68C8EF7}" srcOrd="0" destOrd="0" presId="urn:microsoft.com/office/officeart/2005/8/layout/vList2"/>
    <dgm:cxn modelId="{EBE6DC64-5A31-4652-BC40-D61C4E8C843B}" srcId="{83F95224-E6E8-42D6-93B2-B9169124A4B9}" destId="{195BFB79-8FEA-426B-AE05-2D29767A932A}" srcOrd="1" destOrd="0" parTransId="{4C8E8992-08D0-448E-B39D-818D031373FA}" sibTransId="{889A34EF-773B-4569-AD99-98EB96275E9E}"/>
    <dgm:cxn modelId="{D84C9375-B48B-44EA-9856-A8717F0148E3}" type="presParOf" srcId="{7D781AFA-2319-4F1A-920A-E09A250E6895}" destId="{7BA56EBF-BC19-4360-9ACD-1607A68C8EF7}" srcOrd="0" destOrd="0" presId="urn:microsoft.com/office/officeart/2005/8/layout/vList2"/>
    <dgm:cxn modelId="{E2CC4276-17C6-4E41-8A4D-AA1693FEBC1A}" type="presParOf" srcId="{7D781AFA-2319-4F1A-920A-E09A250E6895}" destId="{13D5FFB3-995A-4952-B976-24BE87A4055B}" srcOrd="1" destOrd="0" presId="urn:microsoft.com/office/officeart/2005/8/layout/vList2"/>
    <dgm:cxn modelId="{AD5D004B-D9BA-4369-A3DA-29D95C7A1873}" type="presParOf" srcId="{7D781AFA-2319-4F1A-920A-E09A250E6895}" destId="{24E78664-384B-4247-BE81-0D4BA42F87B2}" srcOrd="2" destOrd="0" presId="urn:microsoft.com/office/officeart/2005/8/layout/vList2"/>
    <dgm:cxn modelId="{4FA0C84C-7612-49A5-95A8-D881BA780C4E}" type="presParOf" srcId="{7D781AFA-2319-4F1A-920A-E09A250E6895}" destId="{AE942F9C-230D-43E7-9F65-E68AA7F099E6}" srcOrd="3" destOrd="0" presId="urn:microsoft.com/office/officeart/2005/8/layout/vList2"/>
    <dgm:cxn modelId="{7FC36AAB-F808-4AF7-86C1-6EA97CBFBC29}" type="presParOf" srcId="{7D781AFA-2319-4F1A-920A-E09A250E6895}" destId="{0490187A-4828-4583-AA0E-F78E3813928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9DC2F-4FD3-454F-8163-DBBBDA762FF6}">
      <dsp:nvSpPr>
        <dsp:cNvPr id="0" name=""/>
        <dsp:cNvSpPr/>
      </dsp:nvSpPr>
      <dsp:spPr>
        <a:xfrm>
          <a:off x="167769" y="777"/>
          <a:ext cx="2941935" cy="17651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a:t>The Hutu population of Rwanda has always been the largest, today making up 85% of the population</a:t>
          </a:r>
        </a:p>
      </dsp:txBody>
      <dsp:txXfrm>
        <a:off x="167769" y="777"/>
        <a:ext cx="2941935" cy="1765161"/>
      </dsp:txXfrm>
    </dsp:sp>
    <dsp:sp modelId="{2DACD0E3-F9B5-48AA-892E-0FC4FF86D9C4}">
      <dsp:nvSpPr>
        <dsp:cNvPr id="0" name=""/>
        <dsp:cNvSpPr/>
      </dsp:nvSpPr>
      <dsp:spPr>
        <a:xfrm>
          <a:off x="3403898" y="777"/>
          <a:ext cx="2941935" cy="1765161"/>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a:t>The Tutsi are about 14% of the population</a:t>
          </a:r>
        </a:p>
      </dsp:txBody>
      <dsp:txXfrm>
        <a:off x="3403898" y="777"/>
        <a:ext cx="2941935" cy="1765161"/>
      </dsp:txXfrm>
    </dsp:sp>
    <dsp:sp modelId="{9249A926-475E-491C-BD44-084CA9639755}">
      <dsp:nvSpPr>
        <dsp:cNvPr id="0" name=""/>
        <dsp:cNvSpPr/>
      </dsp:nvSpPr>
      <dsp:spPr>
        <a:xfrm>
          <a:off x="167769" y="2060132"/>
          <a:ext cx="2941935" cy="1765161"/>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a:t>The Twa make up only 1% </a:t>
          </a:r>
        </a:p>
      </dsp:txBody>
      <dsp:txXfrm>
        <a:off x="167769" y="2060132"/>
        <a:ext cx="2941935" cy="1765161"/>
      </dsp:txXfrm>
    </dsp:sp>
    <dsp:sp modelId="{99B5F674-5CD8-4CE0-871F-A864A9B95189}">
      <dsp:nvSpPr>
        <dsp:cNvPr id="0" name=""/>
        <dsp:cNvSpPr/>
      </dsp:nvSpPr>
      <dsp:spPr>
        <a:xfrm>
          <a:off x="3403898" y="2060132"/>
          <a:ext cx="2941935" cy="1765161"/>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a:t>When the groups first started to live together, Hutus and Tutsis blended ethnicities, sharing culture and language</a:t>
          </a:r>
        </a:p>
      </dsp:txBody>
      <dsp:txXfrm>
        <a:off x="3403898" y="2060132"/>
        <a:ext cx="2941935" cy="1765161"/>
      </dsp:txXfrm>
    </dsp:sp>
    <dsp:sp modelId="{C22E96C8-A3B3-4714-933A-B945F682F983}">
      <dsp:nvSpPr>
        <dsp:cNvPr id="0" name=""/>
        <dsp:cNvSpPr/>
      </dsp:nvSpPr>
      <dsp:spPr>
        <a:xfrm>
          <a:off x="1785834" y="4119487"/>
          <a:ext cx="2941935" cy="1765161"/>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a:t>As time went on, because of Tutsi knowledge for keeping cattle created greater wealth, they were able to take control quickly of the larger population of Hutus in the country</a:t>
          </a:r>
        </a:p>
      </dsp:txBody>
      <dsp:txXfrm>
        <a:off x="1785834" y="4119487"/>
        <a:ext cx="2941935" cy="1765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29464-6F42-4FCF-9C67-61C9380864B8}">
      <dsp:nvSpPr>
        <dsp:cNvPr id="0" name=""/>
        <dsp:cNvSpPr/>
      </dsp:nvSpPr>
      <dsp:spPr>
        <a:xfrm>
          <a:off x="0" y="1512"/>
          <a:ext cx="6513603" cy="1427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CA" sz="2000" kern="1200"/>
            <a:t>In 1884, leaders from 14 colonial powers, including the US, Belgium, Portugal, Germany and Spain, held the Berlin Conference where they divided the continent of Africa into 50 countries and claimed them for themselves. </a:t>
          </a:r>
          <a:endParaRPr lang="en-US" sz="2000" kern="1200"/>
        </a:p>
      </dsp:txBody>
      <dsp:txXfrm>
        <a:off x="69680" y="71192"/>
        <a:ext cx="6374243" cy="1288040"/>
      </dsp:txXfrm>
    </dsp:sp>
    <dsp:sp modelId="{3D2774BB-EBE3-4A7D-8ABB-6684DFEDAD3D}">
      <dsp:nvSpPr>
        <dsp:cNvPr id="0" name=""/>
        <dsp:cNvSpPr/>
      </dsp:nvSpPr>
      <dsp:spPr>
        <a:xfrm>
          <a:off x="0" y="1486513"/>
          <a:ext cx="6513603" cy="142740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CA" sz="2000" kern="1200"/>
            <a:t>These divisions were made arbitrarily and without any consideration of the common culture, history and language shared by different groups of African people. </a:t>
          </a:r>
          <a:endParaRPr lang="en-US" sz="2000" kern="1200"/>
        </a:p>
      </dsp:txBody>
      <dsp:txXfrm>
        <a:off x="69680" y="1556193"/>
        <a:ext cx="6374243" cy="1288040"/>
      </dsp:txXfrm>
    </dsp:sp>
    <dsp:sp modelId="{78A21255-1EE4-46D9-9F56-996FD81C2D1F}">
      <dsp:nvSpPr>
        <dsp:cNvPr id="0" name=""/>
        <dsp:cNvSpPr/>
      </dsp:nvSpPr>
      <dsp:spPr>
        <a:xfrm>
          <a:off x="0" y="2971513"/>
          <a:ext cx="6513603" cy="1427400"/>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CA" sz="2000" kern="1200"/>
            <a:t>As a result, two things occurred: people of common ethnic groups were separated by arbitrary national borders and warring ethnic groups were brought under the same government. </a:t>
          </a:r>
          <a:endParaRPr lang="en-US" sz="2000" kern="1200"/>
        </a:p>
      </dsp:txBody>
      <dsp:txXfrm>
        <a:off x="69680" y="3041193"/>
        <a:ext cx="6374243" cy="1288040"/>
      </dsp:txXfrm>
    </dsp:sp>
    <dsp:sp modelId="{F4D84834-B4E0-4030-ABCA-78B6DD7091FD}">
      <dsp:nvSpPr>
        <dsp:cNvPr id="0" name=""/>
        <dsp:cNvSpPr/>
      </dsp:nvSpPr>
      <dsp:spPr>
        <a:xfrm>
          <a:off x="0" y="4456513"/>
          <a:ext cx="6513603" cy="142740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CA" sz="2000" kern="1200"/>
            <a:t>The map of Africa remains largely the same as when it was divided in 1884 - a major source for many of the continent’s conflicts today.</a:t>
          </a:r>
          <a:endParaRPr lang="en-US" sz="2000" kern="1200"/>
        </a:p>
      </dsp:txBody>
      <dsp:txXfrm>
        <a:off x="69680" y="4526193"/>
        <a:ext cx="6374243" cy="1288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56EBF-BC19-4360-9ACD-1607A68C8EF7}">
      <dsp:nvSpPr>
        <dsp:cNvPr id="0" name=""/>
        <dsp:cNvSpPr/>
      </dsp:nvSpPr>
      <dsp:spPr>
        <a:xfrm>
          <a:off x="0" y="165402"/>
          <a:ext cx="6513603" cy="17901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CA" sz="3200" kern="1200"/>
            <a:t>Into the 1930s and 40s the divide between Hutu and Tutsi widens. </a:t>
          </a:r>
          <a:endParaRPr lang="en-US" sz="3200" kern="1200"/>
        </a:p>
      </dsp:txBody>
      <dsp:txXfrm>
        <a:off x="87385" y="252787"/>
        <a:ext cx="6338833" cy="1615330"/>
      </dsp:txXfrm>
    </dsp:sp>
    <dsp:sp modelId="{24E78664-384B-4247-BE81-0D4BA42F87B2}">
      <dsp:nvSpPr>
        <dsp:cNvPr id="0" name=""/>
        <dsp:cNvSpPr/>
      </dsp:nvSpPr>
      <dsp:spPr>
        <a:xfrm>
          <a:off x="0" y="2047663"/>
          <a:ext cx="6513603" cy="179010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CA" sz="3200" kern="1200"/>
            <a:t>Tutsis have greater access to education systems and therefore have more options available to them</a:t>
          </a:r>
          <a:endParaRPr lang="en-US" sz="3200" kern="1200"/>
        </a:p>
      </dsp:txBody>
      <dsp:txXfrm>
        <a:off x="87385" y="2135048"/>
        <a:ext cx="6338833" cy="1615330"/>
      </dsp:txXfrm>
    </dsp:sp>
    <dsp:sp modelId="{0490187A-4828-4583-AA0E-F78E38139283}">
      <dsp:nvSpPr>
        <dsp:cNvPr id="0" name=""/>
        <dsp:cNvSpPr/>
      </dsp:nvSpPr>
      <dsp:spPr>
        <a:xfrm>
          <a:off x="0" y="3929923"/>
          <a:ext cx="6513603" cy="179010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CA" sz="3200" kern="1200"/>
            <a:t>Those people classified as Hutu were meant to become workers and taxpayers</a:t>
          </a:r>
          <a:endParaRPr lang="en-US" sz="3200" kern="1200"/>
        </a:p>
      </dsp:txBody>
      <dsp:txXfrm>
        <a:off x="87385" y="4017308"/>
        <a:ext cx="6338833" cy="16153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FDFF1-0B95-4826-9DAC-A0EE675646C0}" type="datetimeFigureOut">
              <a:rPr lang="en-CA"/>
              <a:t>2020-02-05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DE384-FB9B-4B9E-A4BA-90AFD380EBC1}" type="slidenum">
              <a:rPr lang="en-CA"/>
              <a:t>‹#›</a:t>
            </a:fld>
            <a:endParaRPr lang="en-US"/>
          </a:p>
        </p:txBody>
      </p:sp>
    </p:spTree>
    <p:extLst>
      <p:ext uri="{BB962C8B-B14F-4D97-AF65-F5344CB8AC3E}">
        <p14:creationId xmlns:p14="http://schemas.microsoft.com/office/powerpoint/2010/main" val="136187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 slavery as this was a chosen role (as much as can be chosen when you are in need of money)</a:t>
            </a:r>
          </a:p>
        </p:txBody>
      </p:sp>
      <p:sp>
        <p:nvSpPr>
          <p:cNvPr id="4" name="Slide Number Placeholder 3"/>
          <p:cNvSpPr>
            <a:spLocks noGrp="1"/>
          </p:cNvSpPr>
          <p:nvPr>
            <p:ph type="sldNum" sz="quarter" idx="5"/>
          </p:nvPr>
        </p:nvSpPr>
        <p:spPr/>
        <p:txBody>
          <a:bodyPr/>
          <a:lstStyle/>
          <a:p>
            <a:fld id="{4B7DE384-FB9B-4B9E-A4BA-90AFD380EBC1}" type="slidenum">
              <a:rPr lang="en-CA"/>
              <a:t>9</a:t>
            </a:fld>
            <a:endParaRPr lang="en-US"/>
          </a:p>
        </p:txBody>
      </p:sp>
    </p:spTree>
    <p:extLst>
      <p:ext uri="{BB962C8B-B14F-4D97-AF65-F5344CB8AC3E}">
        <p14:creationId xmlns:p14="http://schemas.microsoft.com/office/powerpoint/2010/main" val="1259520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political analysts and human rights groups say Mr. Kagame has created a nation that is orderly but repressive. Laws banning so-called genocidal ideology that were adopted to deter a resurgence of sectarian or hate speech are also used to squelch even legitimate criticism of the government.</a:t>
            </a:r>
          </a:p>
        </p:txBody>
      </p:sp>
      <p:sp>
        <p:nvSpPr>
          <p:cNvPr id="4" name="Slide Number Placeholder 3"/>
          <p:cNvSpPr>
            <a:spLocks noGrp="1"/>
          </p:cNvSpPr>
          <p:nvPr>
            <p:ph type="sldNum" sz="quarter" idx="5"/>
          </p:nvPr>
        </p:nvSpPr>
        <p:spPr/>
        <p:txBody>
          <a:bodyPr/>
          <a:lstStyle/>
          <a:p>
            <a:fld id="{4B7DE384-FB9B-4B9E-A4BA-90AFD380EBC1}" type="slidenum">
              <a:rPr lang="en-CA"/>
              <a:t>25</a:t>
            </a:fld>
            <a:endParaRPr lang="en-US"/>
          </a:p>
        </p:txBody>
      </p:sp>
    </p:spTree>
    <p:extLst>
      <p:ext uri="{BB962C8B-B14F-4D97-AF65-F5344CB8AC3E}">
        <p14:creationId xmlns:p14="http://schemas.microsoft.com/office/powerpoint/2010/main" val="2361748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B52C0D1B-9D6A-4448-8592-5F4F1F9F82CB}" type="datetimeFigureOut">
              <a:rPr lang="en-CA" smtClean="0"/>
              <a:t>2020-02-05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6ACABD5-ECBC-408C-A195-49925A3752CA}" type="slidenum">
              <a:rPr lang="en-CA" smtClean="0"/>
              <a:t>‹#›</a:t>
            </a:fld>
            <a:endParaRPr lang="en-CA"/>
          </a:p>
        </p:txBody>
      </p:sp>
    </p:spTree>
    <p:extLst>
      <p:ext uri="{BB962C8B-B14F-4D97-AF65-F5344CB8AC3E}">
        <p14:creationId xmlns:p14="http://schemas.microsoft.com/office/powerpoint/2010/main" val="2501451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52C0D1B-9D6A-4448-8592-5F4F1F9F82CB}" type="datetimeFigureOut">
              <a:rPr lang="en-CA" smtClean="0"/>
              <a:t>2020-02-05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6ACABD5-ECBC-408C-A195-49925A3752CA}" type="slidenum">
              <a:rPr lang="en-CA" smtClean="0"/>
              <a:t>‹#›</a:t>
            </a:fld>
            <a:endParaRPr lang="en-CA"/>
          </a:p>
        </p:txBody>
      </p:sp>
    </p:spTree>
    <p:extLst>
      <p:ext uri="{BB962C8B-B14F-4D97-AF65-F5344CB8AC3E}">
        <p14:creationId xmlns:p14="http://schemas.microsoft.com/office/powerpoint/2010/main" val="644129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52C0D1B-9D6A-4448-8592-5F4F1F9F82CB}" type="datetimeFigureOut">
              <a:rPr lang="en-CA" smtClean="0"/>
              <a:t>2020-02-05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6ACABD5-ECBC-408C-A195-49925A3752CA}" type="slidenum">
              <a:rPr lang="en-CA" smtClean="0"/>
              <a:t>‹#›</a:t>
            </a:fld>
            <a:endParaRPr lang="en-CA"/>
          </a:p>
        </p:txBody>
      </p:sp>
    </p:spTree>
    <p:extLst>
      <p:ext uri="{BB962C8B-B14F-4D97-AF65-F5344CB8AC3E}">
        <p14:creationId xmlns:p14="http://schemas.microsoft.com/office/powerpoint/2010/main" val="263729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52C0D1B-9D6A-4448-8592-5F4F1F9F82CB}" type="datetimeFigureOut">
              <a:rPr lang="en-CA" smtClean="0"/>
              <a:t>2020-02-05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6ACABD5-ECBC-408C-A195-49925A3752CA}" type="slidenum">
              <a:rPr lang="en-CA" smtClean="0"/>
              <a:t>‹#›</a:t>
            </a:fld>
            <a:endParaRPr lang="en-CA"/>
          </a:p>
        </p:txBody>
      </p:sp>
    </p:spTree>
    <p:extLst>
      <p:ext uri="{BB962C8B-B14F-4D97-AF65-F5344CB8AC3E}">
        <p14:creationId xmlns:p14="http://schemas.microsoft.com/office/powerpoint/2010/main" val="101215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2C0D1B-9D6A-4448-8592-5F4F1F9F82CB}" type="datetimeFigureOut">
              <a:rPr lang="en-CA" smtClean="0"/>
              <a:t>2020-02-05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6ACABD5-ECBC-408C-A195-49925A3752CA}" type="slidenum">
              <a:rPr lang="en-CA" smtClean="0"/>
              <a:t>‹#›</a:t>
            </a:fld>
            <a:endParaRPr lang="en-CA"/>
          </a:p>
        </p:txBody>
      </p:sp>
    </p:spTree>
    <p:extLst>
      <p:ext uri="{BB962C8B-B14F-4D97-AF65-F5344CB8AC3E}">
        <p14:creationId xmlns:p14="http://schemas.microsoft.com/office/powerpoint/2010/main" val="270730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B52C0D1B-9D6A-4448-8592-5F4F1F9F82CB}" type="datetimeFigureOut">
              <a:rPr lang="en-CA" smtClean="0"/>
              <a:t>2020-02-05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6ACABD5-ECBC-408C-A195-49925A3752CA}" type="slidenum">
              <a:rPr lang="en-CA" smtClean="0"/>
              <a:t>‹#›</a:t>
            </a:fld>
            <a:endParaRPr lang="en-CA"/>
          </a:p>
        </p:txBody>
      </p:sp>
    </p:spTree>
    <p:extLst>
      <p:ext uri="{BB962C8B-B14F-4D97-AF65-F5344CB8AC3E}">
        <p14:creationId xmlns:p14="http://schemas.microsoft.com/office/powerpoint/2010/main" val="419324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B52C0D1B-9D6A-4448-8592-5F4F1F9F82CB}" type="datetimeFigureOut">
              <a:rPr lang="en-CA" smtClean="0"/>
              <a:t>2020-02-05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6ACABD5-ECBC-408C-A195-49925A3752CA}" type="slidenum">
              <a:rPr lang="en-CA" smtClean="0"/>
              <a:t>‹#›</a:t>
            </a:fld>
            <a:endParaRPr lang="en-CA"/>
          </a:p>
        </p:txBody>
      </p:sp>
    </p:spTree>
    <p:extLst>
      <p:ext uri="{BB962C8B-B14F-4D97-AF65-F5344CB8AC3E}">
        <p14:creationId xmlns:p14="http://schemas.microsoft.com/office/powerpoint/2010/main" val="316769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B52C0D1B-9D6A-4448-8592-5F4F1F9F82CB}" type="datetimeFigureOut">
              <a:rPr lang="en-CA" smtClean="0"/>
              <a:t>2020-02-05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6ACABD5-ECBC-408C-A195-49925A3752CA}" type="slidenum">
              <a:rPr lang="en-CA" smtClean="0"/>
              <a:t>‹#›</a:t>
            </a:fld>
            <a:endParaRPr lang="en-CA"/>
          </a:p>
        </p:txBody>
      </p:sp>
    </p:spTree>
    <p:extLst>
      <p:ext uri="{BB962C8B-B14F-4D97-AF65-F5344CB8AC3E}">
        <p14:creationId xmlns:p14="http://schemas.microsoft.com/office/powerpoint/2010/main" val="273871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C0D1B-9D6A-4448-8592-5F4F1F9F82CB}" type="datetimeFigureOut">
              <a:rPr lang="en-CA" smtClean="0"/>
              <a:t>2020-02-05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6ACABD5-ECBC-408C-A195-49925A3752CA}" type="slidenum">
              <a:rPr lang="en-CA" smtClean="0"/>
              <a:t>‹#›</a:t>
            </a:fld>
            <a:endParaRPr lang="en-CA"/>
          </a:p>
        </p:txBody>
      </p:sp>
    </p:spTree>
    <p:extLst>
      <p:ext uri="{BB962C8B-B14F-4D97-AF65-F5344CB8AC3E}">
        <p14:creationId xmlns:p14="http://schemas.microsoft.com/office/powerpoint/2010/main" val="3504220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2C0D1B-9D6A-4448-8592-5F4F1F9F82CB}" type="datetimeFigureOut">
              <a:rPr lang="en-CA" smtClean="0"/>
              <a:t>2020-02-05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6ACABD5-ECBC-408C-A195-49925A3752CA}" type="slidenum">
              <a:rPr lang="en-CA" smtClean="0"/>
              <a:t>‹#›</a:t>
            </a:fld>
            <a:endParaRPr lang="en-CA"/>
          </a:p>
        </p:txBody>
      </p:sp>
    </p:spTree>
    <p:extLst>
      <p:ext uri="{BB962C8B-B14F-4D97-AF65-F5344CB8AC3E}">
        <p14:creationId xmlns:p14="http://schemas.microsoft.com/office/powerpoint/2010/main" val="245152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2C0D1B-9D6A-4448-8592-5F4F1F9F82CB}" type="datetimeFigureOut">
              <a:rPr lang="en-CA" smtClean="0"/>
              <a:t>2020-02-05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6ACABD5-ECBC-408C-A195-49925A3752CA}" type="slidenum">
              <a:rPr lang="en-CA" smtClean="0"/>
              <a:t>‹#›</a:t>
            </a:fld>
            <a:endParaRPr lang="en-CA"/>
          </a:p>
        </p:txBody>
      </p:sp>
    </p:spTree>
    <p:extLst>
      <p:ext uri="{BB962C8B-B14F-4D97-AF65-F5344CB8AC3E}">
        <p14:creationId xmlns:p14="http://schemas.microsoft.com/office/powerpoint/2010/main" val="3171121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C0D1B-9D6A-4448-8592-5F4F1F9F82CB}" type="datetimeFigureOut">
              <a:rPr lang="en-CA" smtClean="0"/>
              <a:t>2020-02-05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CABD5-ECBC-408C-A195-49925A3752CA}" type="slidenum">
              <a:rPr lang="en-CA" smtClean="0"/>
              <a:t>‹#›</a:t>
            </a:fld>
            <a:endParaRPr lang="en-CA"/>
          </a:p>
        </p:txBody>
      </p:sp>
    </p:spTree>
    <p:extLst>
      <p:ext uri="{BB962C8B-B14F-4D97-AF65-F5344CB8AC3E}">
        <p14:creationId xmlns:p14="http://schemas.microsoft.com/office/powerpoint/2010/main" val="468097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WCLCenterforHR.org" TargetMode="External"/><Relationship Id="rId2" Type="http://schemas.openxmlformats.org/officeDocument/2006/relationships/hyperlink" Target="http://www.pbs.org/newshour/politics/africa-july-dec99-rwanda_10-08" TargetMode="External"/><Relationship Id="rId1" Type="http://schemas.openxmlformats.org/officeDocument/2006/relationships/slideLayout" Target="../slideLayouts/slideLayout2.xml"/><Relationship Id="rId4" Type="http://schemas.openxmlformats.org/officeDocument/2006/relationships/hyperlink" Target="http://www.nytimes.com/2017/04/25/world/africa/rwandans-carry-on-side-by-side-two-decades-after-genocide.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38199" y="4525347"/>
            <a:ext cx="6801321" cy="1737360"/>
          </a:xfrm>
        </p:spPr>
        <p:txBody>
          <a:bodyPr anchor="ctr">
            <a:normAutofit/>
          </a:bodyPr>
          <a:lstStyle/>
          <a:p>
            <a:pPr algn="r"/>
            <a:r>
              <a:rPr lang="en-CA" dirty="0"/>
              <a:t>Failed decolonization of Rwanda</a:t>
            </a:r>
            <a:endParaRPr lang="en-CA"/>
          </a:p>
        </p:txBody>
      </p:sp>
      <p:sp>
        <p:nvSpPr>
          <p:cNvPr id="3" name="Subtitle 2"/>
          <p:cNvSpPr>
            <a:spLocks noGrp="1"/>
          </p:cNvSpPr>
          <p:nvPr>
            <p:ph type="subTitle" idx="1"/>
          </p:nvPr>
        </p:nvSpPr>
        <p:spPr>
          <a:xfrm>
            <a:off x="7961258" y="4525347"/>
            <a:ext cx="3258675" cy="1737360"/>
          </a:xfrm>
        </p:spPr>
        <p:txBody>
          <a:bodyPr anchor="ctr">
            <a:normAutofit/>
          </a:bodyPr>
          <a:lstStyle/>
          <a:p>
            <a:pPr algn="l"/>
            <a:r>
              <a:rPr lang="en-CA" dirty="0"/>
              <a:t>Based on the article by Jan </a:t>
            </a:r>
            <a:r>
              <a:rPr lang="en-CA" dirty="0" err="1"/>
              <a:t>Zahorik</a:t>
            </a:r>
            <a:endParaRPr lang="en-CA"/>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561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1" y="803325"/>
            <a:ext cx="5314536" cy="1325563"/>
          </a:xfrm>
        </p:spPr>
        <p:txBody>
          <a:bodyPr>
            <a:normAutofit/>
          </a:bodyPr>
          <a:lstStyle/>
          <a:p>
            <a:r>
              <a:rPr lang="en-CA" dirty="0">
                <a:cs typeface="Calibri Light"/>
              </a:rPr>
              <a:t>Exploitation by the Belgians</a:t>
            </a:r>
            <a:endParaRPr lang="en-CA" dirty="0"/>
          </a:p>
        </p:txBody>
      </p:sp>
      <p:sp>
        <p:nvSpPr>
          <p:cNvPr id="3" name="Content Placeholder 2"/>
          <p:cNvSpPr>
            <a:spLocks noGrp="1"/>
          </p:cNvSpPr>
          <p:nvPr>
            <p:ph idx="1"/>
          </p:nvPr>
        </p:nvSpPr>
        <p:spPr>
          <a:xfrm>
            <a:off x="762000" y="2279018"/>
            <a:ext cx="5314543" cy="3375920"/>
          </a:xfrm>
        </p:spPr>
        <p:txBody>
          <a:bodyPr vert="horz" lIns="91440" tIns="45720" rIns="91440" bIns="45720" rtlCol="0" anchor="t">
            <a:noAutofit/>
          </a:bodyPr>
          <a:lstStyle/>
          <a:p>
            <a:r>
              <a:rPr lang="en-CA" sz="2300" dirty="0">
                <a:cs typeface="Calibri"/>
              </a:rPr>
              <a:t>In pre-colonial Rwanda, chiefs were largely ceremonial, but under the Belgians they were given greater control and power causing a split between those with power and privilege (the Tutsis) and those categorized as labour force (the Hutus)</a:t>
            </a:r>
          </a:p>
          <a:p>
            <a:r>
              <a:rPr lang="en-CA" sz="2300" dirty="0">
                <a:cs typeface="Calibri"/>
              </a:rPr>
              <a:t>Previously while chiefs were always Tutsis, both Hutus and Tutsis were subordinate. Now, under the Belgians, this was delineated no longer by social difference but by ethic difference</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group of people posing for a photo&#10;&#10;Description generated with very high confidence">
            <a:extLst>
              <a:ext uri="{FF2B5EF4-FFF2-40B4-BE49-F238E27FC236}">
                <a16:creationId xmlns:a16="http://schemas.microsoft.com/office/drawing/2014/main" id="{74C9C60E-EDB2-4ABC-84B7-6F5FA396D744}"/>
              </a:ext>
            </a:extLst>
          </p:cNvPr>
          <p:cNvPicPr>
            <a:picLocks noChangeAspect="1"/>
          </p:cNvPicPr>
          <p:nvPr/>
        </p:nvPicPr>
        <p:blipFill rotWithShape="1">
          <a:blip r:embed="rId2"/>
          <a:srcRect l="10830" r="23617"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5051366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FE2009-946E-401A-AA08-AC916CCD2051}"/>
              </a:ext>
            </a:extLst>
          </p:cNvPr>
          <p:cNvSpPr>
            <a:spLocks noGrp="1"/>
          </p:cNvSpPr>
          <p:nvPr>
            <p:ph type="title"/>
          </p:nvPr>
        </p:nvSpPr>
        <p:spPr>
          <a:xfrm>
            <a:off x="524256" y="516804"/>
            <a:ext cx="6594189" cy="1625210"/>
          </a:xfrm>
        </p:spPr>
        <p:txBody>
          <a:bodyPr>
            <a:normAutofit/>
          </a:bodyPr>
          <a:lstStyle/>
          <a:p>
            <a:r>
              <a:rPr lang="en-US">
                <a:solidFill>
                  <a:srgbClr val="FFFFFF"/>
                </a:solidFill>
                <a:cs typeface="Calibri Light"/>
              </a:rPr>
              <a:t>Racial classification</a:t>
            </a:r>
            <a:endParaRPr lang="en-US">
              <a:solidFill>
                <a:srgbClr val="FFFFFF"/>
              </a:solidFill>
            </a:endParaRPr>
          </a:p>
        </p:txBody>
      </p:sp>
      <p:sp>
        <p:nvSpPr>
          <p:cNvPr id="11" name="Rectangle 10">
            <a:extLst>
              <a:ext uri="{FF2B5EF4-FFF2-40B4-BE49-F238E27FC236}">
                <a16:creationId xmlns:a16="http://schemas.microsoft.com/office/drawing/2014/main" id="{36D30126-6314-4A93-B27E-5C66CF7819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person&#10;&#10;Description generated with high confidence">
            <a:extLst>
              <a:ext uri="{FF2B5EF4-FFF2-40B4-BE49-F238E27FC236}">
                <a16:creationId xmlns:a16="http://schemas.microsoft.com/office/drawing/2014/main" id="{311E4A3C-1754-40F5-886E-6D3895DB3BE1}"/>
              </a:ext>
            </a:extLst>
          </p:cNvPr>
          <p:cNvPicPr>
            <a:picLocks noChangeAspect="1"/>
          </p:cNvPicPr>
          <p:nvPr/>
        </p:nvPicPr>
        <p:blipFill>
          <a:blip r:embed="rId2"/>
          <a:stretch>
            <a:fillRect/>
          </a:stretch>
        </p:blipFill>
        <p:spPr>
          <a:xfrm>
            <a:off x="566744" y="2937452"/>
            <a:ext cx="6579910" cy="3092557"/>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3E9D0D9-C3B9-43B9-A7CE-B3D3E366E202}"/>
              </a:ext>
            </a:extLst>
          </p:cNvPr>
          <p:cNvSpPr>
            <a:spLocks noGrp="1"/>
          </p:cNvSpPr>
          <p:nvPr>
            <p:ph idx="1"/>
          </p:nvPr>
        </p:nvSpPr>
        <p:spPr>
          <a:xfrm>
            <a:off x="8029319" y="917725"/>
            <a:ext cx="3424739" cy="4852362"/>
          </a:xfrm>
        </p:spPr>
        <p:txBody>
          <a:bodyPr vert="horz" lIns="91440" tIns="45720" rIns="91440" bIns="45720" rtlCol="0" anchor="ctr">
            <a:normAutofit/>
          </a:bodyPr>
          <a:lstStyle/>
          <a:p>
            <a:r>
              <a:rPr lang="en-US" sz="2200" dirty="0">
                <a:solidFill>
                  <a:srgbClr val="FFFFFF"/>
                </a:solidFill>
                <a:ea typeface="+mn-lt"/>
                <a:cs typeface="+mn-lt"/>
              </a:rPr>
              <a:t>The Belgian colonists divided Rwanda’s unified population into three distinct groups: Hutu, Tutsi, and </a:t>
            </a:r>
            <a:r>
              <a:rPr lang="en-US" sz="2200" dirty="0" err="1">
                <a:solidFill>
                  <a:srgbClr val="FFFFFF"/>
                </a:solidFill>
                <a:ea typeface="+mn-lt"/>
                <a:cs typeface="+mn-lt"/>
              </a:rPr>
              <a:t>Twa</a:t>
            </a:r>
            <a:r>
              <a:rPr lang="en-US" sz="2200" dirty="0">
                <a:solidFill>
                  <a:srgbClr val="FFFFFF"/>
                </a:solidFill>
                <a:ea typeface="+mn-lt"/>
                <a:cs typeface="+mn-lt"/>
              </a:rPr>
              <a:t>.</a:t>
            </a:r>
          </a:p>
          <a:p>
            <a:r>
              <a:rPr lang="en-US" sz="2200" dirty="0">
                <a:solidFill>
                  <a:srgbClr val="FFFFFF"/>
                </a:solidFill>
                <a:ea typeface="+mn-lt"/>
                <a:cs typeface="+mn-lt"/>
              </a:rPr>
              <a:t>In order to do this, the colonists created a strict system of racial classification. Both the Belgians and the Germans, influenced by racist ideas, thought that the Tutsi were a superior group because they were more “white” looking.</a:t>
            </a:r>
            <a:endParaRPr lang="en-US" sz="2200" dirty="0">
              <a:solidFill>
                <a:srgbClr val="FFFFFF"/>
              </a:solidFill>
              <a:cs typeface="Calibri"/>
            </a:endParaRPr>
          </a:p>
        </p:txBody>
      </p:sp>
    </p:spTree>
    <p:extLst>
      <p:ext uri="{BB962C8B-B14F-4D97-AF65-F5344CB8AC3E}">
        <p14:creationId xmlns:p14="http://schemas.microsoft.com/office/powerpoint/2010/main" val="1443306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CA">
                <a:solidFill>
                  <a:srgbClr val="FFFFFF"/>
                </a:solidFill>
                <a:cs typeface="Calibri Light"/>
              </a:rPr>
              <a:t>Time goes on...</a:t>
            </a:r>
            <a:endParaRPr lang="en-CA">
              <a:solidFill>
                <a:srgbClr val="FFFFFF"/>
              </a:solidFill>
            </a:endParaRPr>
          </a:p>
        </p:txBody>
      </p:sp>
      <p:graphicFrame>
        <p:nvGraphicFramePr>
          <p:cNvPr id="5" name="Content Placeholder 2">
            <a:extLst>
              <a:ext uri="{FF2B5EF4-FFF2-40B4-BE49-F238E27FC236}">
                <a16:creationId xmlns:a16="http://schemas.microsoft.com/office/drawing/2014/main" id="{AAABA97A-AF10-4F40-AD5C-9FF7AC2483ED}"/>
              </a:ext>
            </a:extLst>
          </p:cNvPr>
          <p:cNvGraphicFramePr>
            <a:graphicFrameLocks noGrp="1"/>
          </p:cNvGraphicFramePr>
          <p:nvPr>
            <p:ph idx="1"/>
            <p:extLst>
              <p:ext uri="{D42A27DB-BD31-4B8C-83A1-F6EECF244321}">
                <p14:modId xmlns:p14="http://schemas.microsoft.com/office/powerpoint/2010/main" val="54795527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1377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CA" dirty="0">
                <a:cs typeface="Calibri Light"/>
              </a:rPr>
              <a:t>Tensions worsen</a:t>
            </a:r>
            <a:endParaRPr lang="en-US" dirty="0"/>
          </a:p>
        </p:txBody>
      </p:sp>
      <p:sp>
        <p:nvSpPr>
          <p:cNvPr id="3" name="Content Placeholder 2"/>
          <p:cNvSpPr>
            <a:spLocks noGrp="1"/>
          </p:cNvSpPr>
          <p:nvPr>
            <p:ph idx="1"/>
          </p:nvPr>
        </p:nvSpPr>
        <p:spPr>
          <a:xfrm>
            <a:off x="4965431" y="2438400"/>
            <a:ext cx="6586489" cy="3785419"/>
          </a:xfrm>
        </p:spPr>
        <p:txBody>
          <a:bodyPr vert="horz" lIns="91440" tIns="45720" rIns="91440" bIns="45720" rtlCol="0" anchor="t">
            <a:noAutofit/>
          </a:bodyPr>
          <a:lstStyle/>
          <a:p>
            <a:r>
              <a:rPr lang="en-CA" sz="2000" dirty="0">
                <a:ea typeface="+mn-lt"/>
                <a:cs typeface="+mn-lt"/>
              </a:rPr>
              <a:t>The Hutus, who make up about 85% of Rwanda’s population, were denied higher education, land ownership and positions in government. By the 1950s, their resentment had grown.</a:t>
            </a:r>
          </a:p>
          <a:p>
            <a:r>
              <a:rPr lang="en-CA" sz="2000" dirty="0">
                <a:ea typeface="+mn-lt"/>
                <a:cs typeface="+mn-lt"/>
              </a:rPr>
              <a:t>Tutsis, who were in power, also began to feel resentment. They resented the colonial rule of the Belgians and wanted to be even more independent. After World War II, Tutsi elites grew impatient and became more aggressive in their pursuit of independence.</a:t>
            </a:r>
            <a:endParaRPr lang="en-CA" sz="2000" dirty="0">
              <a:cs typeface="Calibri"/>
            </a:endParaRPr>
          </a:p>
          <a:p>
            <a:r>
              <a:rPr lang="en-CA" sz="2000" dirty="0">
                <a:ea typeface="+mn-lt"/>
                <a:cs typeface="+mn-lt"/>
              </a:rPr>
              <a:t>The Belgians feared that their colonial rule was coming to an end. Some colonial rulers felt that by favoring the Hutu and trying to take back some power from the Tutsi, they could remain in power longer.</a:t>
            </a:r>
            <a:endParaRPr lang="en-CA" sz="2000" dirty="0"/>
          </a:p>
        </p:txBody>
      </p:sp>
      <p:pic>
        <p:nvPicPr>
          <p:cNvPr id="4" name="Picture 4" descr="A group of people posing for a photo&#10;&#10;Description generated with very high confidence">
            <a:extLst>
              <a:ext uri="{FF2B5EF4-FFF2-40B4-BE49-F238E27FC236}">
                <a16:creationId xmlns:a16="http://schemas.microsoft.com/office/drawing/2014/main" id="{526127D7-FBCE-4481-8690-BF020A2822E4}"/>
              </a:ext>
            </a:extLst>
          </p:cNvPr>
          <p:cNvPicPr>
            <a:picLocks noChangeAspect="1"/>
          </p:cNvPicPr>
          <p:nvPr/>
        </p:nvPicPr>
        <p:blipFill rotWithShape="1">
          <a:blip r:embed="rId2"/>
          <a:srcRect r="5463"/>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667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2148B94-829B-4D06-81FB-D8797E1EC8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B9A4FB5-2672-4E9E-81AA-39C4883B3027}"/>
              </a:ext>
            </a:extLst>
          </p:cNvPr>
          <p:cNvSpPr>
            <a:spLocks noGrp="1"/>
          </p:cNvSpPr>
          <p:nvPr>
            <p:ph type="title"/>
          </p:nvPr>
        </p:nvSpPr>
        <p:spPr>
          <a:xfrm>
            <a:off x="1116987" y="552160"/>
            <a:ext cx="5847781" cy="1046671"/>
          </a:xfrm>
        </p:spPr>
        <p:txBody>
          <a:bodyPr>
            <a:normAutofit/>
          </a:bodyPr>
          <a:lstStyle/>
          <a:p>
            <a:r>
              <a:rPr lang="en-US" sz="2800">
                <a:cs typeface="Calibri Light"/>
              </a:rPr>
              <a:t>Hutu Manifesto</a:t>
            </a:r>
            <a:endParaRPr lang="en-US" sz="2800"/>
          </a:p>
        </p:txBody>
      </p:sp>
      <p:sp>
        <p:nvSpPr>
          <p:cNvPr id="11" name="Rectangle 10">
            <a:extLst>
              <a:ext uri="{FF2B5EF4-FFF2-40B4-BE49-F238E27FC236}">
                <a16:creationId xmlns:a16="http://schemas.microsoft.com/office/drawing/2014/main" id="{CD84038B-4A56-439B-A184-79B2D45066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82603"/>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66D218FC-8BC9-42DF-B235-A26EF511D041}"/>
              </a:ext>
            </a:extLst>
          </p:cNvPr>
          <p:cNvSpPr>
            <a:spLocks noGrp="1"/>
          </p:cNvSpPr>
          <p:nvPr>
            <p:ph idx="1"/>
          </p:nvPr>
        </p:nvSpPr>
        <p:spPr>
          <a:xfrm>
            <a:off x="1116988" y="2551558"/>
            <a:ext cx="5847780" cy="3347879"/>
          </a:xfrm>
        </p:spPr>
        <p:txBody>
          <a:bodyPr vert="horz" lIns="91440" tIns="45720" rIns="91440" bIns="45720" rtlCol="0" anchor="ctr">
            <a:noAutofit/>
          </a:bodyPr>
          <a:lstStyle/>
          <a:p>
            <a:r>
              <a:rPr lang="en-US" sz="2200" dirty="0">
                <a:cs typeface="Calibri"/>
              </a:rPr>
              <a:t>Stating that the Hutu were first colonized by the Tutsi and then by the Europeans, in 1957 the Hutu Manifesto was released in hopes that it would promote and develop Hutus and remove Tutsis from power</a:t>
            </a:r>
          </a:p>
          <a:p>
            <a:r>
              <a:rPr lang="en-US" sz="2200" dirty="0">
                <a:cs typeface="Calibri"/>
              </a:rPr>
              <a:t>It blamed the Tutsis for having socioeconomic and cultural monopolies</a:t>
            </a:r>
          </a:p>
          <a:p>
            <a:r>
              <a:rPr lang="en-US" sz="2200" dirty="0">
                <a:cs typeface="Calibri"/>
              </a:rPr>
              <a:t>It was aimed at both Belgian authorities and the United Nations in a bid to achieve post-war emancipation and self-determination</a:t>
            </a:r>
          </a:p>
          <a:p>
            <a:pPr lvl="1"/>
            <a:endParaRPr lang="en-US" sz="2000">
              <a:cs typeface="Calibri"/>
            </a:endParaRPr>
          </a:p>
        </p:txBody>
      </p:sp>
      <p:pic>
        <p:nvPicPr>
          <p:cNvPr id="4" name="Picture 4" descr="A picture containing food&#10;&#10;Description generated with very high confidence">
            <a:extLst>
              <a:ext uri="{FF2B5EF4-FFF2-40B4-BE49-F238E27FC236}">
                <a16:creationId xmlns:a16="http://schemas.microsoft.com/office/drawing/2014/main" id="{4A5319E8-F9B5-4A96-AA73-0475C4A262E5}"/>
              </a:ext>
            </a:extLst>
          </p:cNvPr>
          <p:cNvPicPr>
            <a:picLocks noChangeAspect="1"/>
          </p:cNvPicPr>
          <p:nvPr/>
        </p:nvPicPr>
        <p:blipFill rotWithShape="1">
          <a:blip r:embed="rId2"/>
          <a:srcRect b="1613"/>
          <a:stretch/>
        </p:blipFill>
        <p:spPr>
          <a:xfrm>
            <a:off x="7940040" y="10"/>
            <a:ext cx="4251960" cy="6857991"/>
          </a:xfrm>
          <a:prstGeom prst="rect">
            <a:avLst/>
          </a:prstGeom>
        </p:spPr>
      </p:pic>
      <p:sp>
        <p:nvSpPr>
          <p:cNvPr id="13" name="Rectangle 12">
            <a:extLst>
              <a:ext uri="{FF2B5EF4-FFF2-40B4-BE49-F238E27FC236}">
                <a16:creationId xmlns:a16="http://schemas.microsoft.com/office/drawing/2014/main" id="{4F96EE13-2C4D-4262-812E-DDE5FC35F0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8746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4069032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a:normAutofit/>
          </a:bodyPr>
          <a:lstStyle/>
          <a:p>
            <a:pPr algn="r"/>
            <a:r>
              <a:rPr lang="en-CA">
                <a:solidFill>
                  <a:srgbClr val="FFFFFF"/>
                </a:solidFill>
                <a:cs typeface="Calibri Light"/>
              </a:rPr>
              <a:t>Independence and Hutu Rule</a:t>
            </a:r>
            <a:endParaRPr lang="en-CA">
              <a:solidFill>
                <a:srgbClr val="FFFFFF"/>
              </a:solidFill>
            </a:endParaRPr>
          </a:p>
        </p:txBody>
      </p:sp>
      <p:pic>
        <p:nvPicPr>
          <p:cNvPr id="4" name="Picture 4" descr="A group of people posing for a photo&#10;&#10;Description generated with very high confidence">
            <a:extLst>
              <a:ext uri="{FF2B5EF4-FFF2-40B4-BE49-F238E27FC236}">
                <a16:creationId xmlns:a16="http://schemas.microsoft.com/office/drawing/2014/main" id="{0AEE30E4-DA31-425F-9F3A-AB8053F53B89}"/>
              </a:ext>
            </a:extLst>
          </p:cNvPr>
          <p:cNvPicPr>
            <a:picLocks noChangeAspect="1"/>
          </p:cNvPicPr>
          <p:nvPr/>
        </p:nvPicPr>
        <p:blipFill rotWithShape="1">
          <a:blip r:embed="rId2"/>
          <a:srcRect b="8812"/>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735214" y="382989"/>
            <a:ext cx="3892633" cy="5921834"/>
          </a:xfrm>
        </p:spPr>
        <p:txBody>
          <a:bodyPr vert="horz" lIns="91440" tIns="45720" rIns="91440" bIns="45720" rtlCol="0" anchor="ctr">
            <a:normAutofit/>
          </a:bodyPr>
          <a:lstStyle/>
          <a:p>
            <a:r>
              <a:rPr lang="en-CA" sz="1900" dirty="0">
                <a:solidFill>
                  <a:srgbClr val="FFFFFF"/>
                </a:solidFill>
                <a:ea typeface="+mn-lt"/>
                <a:cs typeface="+mn-lt"/>
              </a:rPr>
              <a:t>In 1959, violence between the Tutsi and Hutu erupted. Hutus overthrew Tutsi rule, declared an independent republic and elected the first Hutu president, Greg </a:t>
            </a:r>
            <a:r>
              <a:rPr lang="en-CA" sz="1900" dirty="0" err="1">
                <a:solidFill>
                  <a:srgbClr val="FFFFFF"/>
                </a:solidFill>
                <a:ea typeface="+mn-lt"/>
                <a:cs typeface="+mn-lt"/>
              </a:rPr>
              <a:t>wa</a:t>
            </a:r>
            <a:r>
              <a:rPr lang="en-CA" sz="1900" dirty="0">
                <a:solidFill>
                  <a:srgbClr val="FFFFFF"/>
                </a:solidFill>
                <a:ea typeface="+mn-lt"/>
                <a:cs typeface="+mn-lt"/>
              </a:rPr>
              <a:t> </a:t>
            </a:r>
            <a:r>
              <a:rPr lang="en-CA" sz="1900" dirty="0" err="1">
                <a:solidFill>
                  <a:srgbClr val="FFFFFF"/>
                </a:solidFill>
                <a:ea typeface="+mn-lt"/>
                <a:cs typeface="+mn-lt"/>
              </a:rPr>
              <a:t>Kayabanda</a:t>
            </a:r>
            <a:r>
              <a:rPr lang="en-CA" sz="1900" dirty="0">
                <a:solidFill>
                  <a:srgbClr val="FFFFFF"/>
                </a:solidFill>
                <a:ea typeface="+mn-lt"/>
                <a:cs typeface="+mn-lt"/>
              </a:rPr>
              <a:t>. Mass killings of Tutsis occurred during the transition to Hutu rule, hinting at things to come.</a:t>
            </a:r>
          </a:p>
          <a:p>
            <a:r>
              <a:rPr lang="en-CA" sz="1900" dirty="0">
                <a:solidFill>
                  <a:srgbClr val="FFFFFF"/>
                </a:solidFill>
                <a:ea typeface="+mn-lt"/>
                <a:cs typeface="+mn-lt"/>
              </a:rPr>
              <a:t>The Hutu-led government used the same system of racial oppression that existed during colonialism, except that now they were in control.</a:t>
            </a:r>
          </a:p>
          <a:p>
            <a:r>
              <a:rPr lang="en-CA" sz="1900" dirty="0">
                <a:solidFill>
                  <a:srgbClr val="FFFFFF"/>
                </a:solidFill>
                <a:ea typeface="+mn-lt"/>
                <a:cs typeface="+mn-lt"/>
              </a:rPr>
              <a:t>Even though the Hutus had suffered from this identity classification, they kept it in order to use it against the Tutsi who had once used it against them.</a:t>
            </a:r>
            <a:endParaRPr lang="en-CA" sz="1900" dirty="0">
              <a:solidFill>
                <a:srgbClr val="FFFFFF"/>
              </a:solidFill>
              <a:cs typeface="Calibri" panose="020F0502020204030204"/>
            </a:endParaRPr>
          </a:p>
        </p:txBody>
      </p:sp>
    </p:spTree>
    <p:extLst>
      <p:ext uri="{BB962C8B-B14F-4D97-AF65-F5344CB8AC3E}">
        <p14:creationId xmlns:p14="http://schemas.microsoft.com/office/powerpoint/2010/main" val="559794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CA" dirty="0">
                <a:cs typeface="Calibri Light"/>
              </a:rPr>
              <a:t>Decolonization</a:t>
            </a:r>
            <a:endParaRPr lang="en-CA" dirty="0"/>
          </a:p>
        </p:txBody>
      </p:sp>
      <p:sp>
        <p:nvSpPr>
          <p:cNvPr id="3" name="Content Placeholder 2"/>
          <p:cNvSpPr>
            <a:spLocks noGrp="1"/>
          </p:cNvSpPr>
          <p:nvPr>
            <p:ph idx="1"/>
          </p:nvPr>
        </p:nvSpPr>
        <p:spPr>
          <a:xfrm>
            <a:off x="4965431" y="2438400"/>
            <a:ext cx="6586489" cy="3785419"/>
          </a:xfrm>
        </p:spPr>
        <p:txBody>
          <a:bodyPr vert="horz" lIns="91440" tIns="45720" rIns="91440" bIns="45720" rtlCol="0" anchor="t">
            <a:normAutofit/>
          </a:bodyPr>
          <a:lstStyle/>
          <a:p>
            <a:r>
              <a:rPr lang="en-CA" sz="2200" dirty="0">
                <a:cs typeface="Calibri"/>
              </a:rPr>
              <a:t>As many colonial powers were leaving Africa after WW2, they implemented the idea of "Africanization" that allowed for native development and democratization</a:t>
            </a:r>
          </a:p>
          <a:p>
            <a:r>
              <a:rPr lang="en-CA" sz="2200" dirty="0">
                <a:cs typeface="Calibri"/>
              </a:rPr>
              <a:t>The Hutu Social Movement, established in 1957, used this as an opportunity to gain more rights and power</a:t>
            </a:r>
          </a:p>
          <a:p>
            <a:r>
              <a:rPr lang="en-CA" sz="2200" dirty="0">
                <a:cs typeface="Calibri"/>
              </a:rPr>
              <a:t>The Tutsi elites rejected the Hutu demands by pointing at "historically approved" myths concerning racial superiority</a:t>
            </a:r>
          </a:p>
        </p:txBody>
      </p:sp>
      <p:pic>
        <p:nvPicPr>
          <p:cNvPr id="4" name="Picture 4" descr="A close up of text on a white background&#10;&#10;Description generated with very high confidence">
            <a:extLst>
              <a:ext uri="{FF2B5EF4-FFF2-40B4-BE49-F238E27FC236}">
                <a16:creationId xmlns:a16="http://schemas.microsoft.com/office/drawing/2014/main" id="{CD9F097B-4A3D-4DFA-B7BF-9D80D322A1A5}"/>
              </a:ext>
            </a:extLst>
          </p:cNvPr>
          <p:cNvPicPr>
            <a:picLocks noChangeAspect="1"/>
          </p:cNvPicPr>
          <p:nvPr/>
        </p:nvPicPr>
        <p:blipFill rotWithShape="1">
          <a:blip r:embed="rId2"/>
          <a:srcRect l="7552" r="45302" b="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7A3B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167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0E93D9-F13F-4097-A159-E0A6CEBA8F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389916" y="444464"/>
            <a:ext cx="3420305" cy="1906317"/>
          </a:xfrm>
        </p:spPr>
        <p:txBody>
          <a:bodyPr>
            <a:normAutofit/>
          </a:bodyPr>
          <a:lstStyle/>
          <a:p>
            <a:pPr algn="ctr"/>
            <a:r>
              <a:rPr lang="en-CA" sz="2800">
                <a:cs typeface="Calibri Light"/>
              </a:rPr>
              <a:t>Political Parties</a:t>
            </a:r>
            <a:endParaRPr lang="en-CA" sz="2800"/>
          </a:p>
        </p:txBody>
      </p:sp>
      <p:pic>
        <p:nvPicPr>
          <p:cNvPr id="4" name="Picture 4" descr="A close up of a map&#10;&#10;Description generated with high confidence">
            <a:extLst>
              <a:ext uri="{FF2B5EF4-FFF2-40B4-BE49-F238E27FC236}">
                <a16:creationId xmlns:a16="http://schemas.microsoft.com/office/drawing/2014/main" id="{5078B84B-A345-46E7-BA60-64411A1FE5B8}"/>
              </a:ext>
            </a:extLst>
          </p:cNvPr>
          <p:cNvPicPr>
            <a:picLocks noChangeAspect="1"/>
          </p:cNvPicPr>
          <p:nvPr/>
        </p:nvPicPr>
        <p:blipFill rotWithShape="1">
          <a:blip r:embed="rId2"/>
          <a:srcRect l="8456" r="2" b="2"/>
          <a:stretch/>
        </p:blipFill>
        <p:spPr>
          <a:xfrm>
            <a:off x="20" y="2768743"/>
            <a:ext cx="4278264" cy="4089258"/>
          </a:xfrm>
          <a:prstGeom prst="rect">
            <a:avLst/>
          </a:prstGeom>
        </p:spPr>
      </p:pic>
      <p:sp>
        <p:nvSpPr>
          <p:cNvPr id="11" name="Rectangle 10">
            <a:extLst>
              <a:ext uri="{FF2B5EF4-FFF2-40B4-BE49-F238E27FC236}">
                <a16:creationId xmlns:a16="http://schemas.microsoft.com/office/drawing/2014/main" id="{BA3D150B-ADB5-401D-8304-C7845A1095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p:cNvSpPr>
            <a:spLocks noGrp="1"/>
          </p:cNvSpPr>
          <p:nvPr>
            <p:ph idx="1"/>
          </p:nvPr>
        </p:nvSpPr>
        <p:spPr>
          <a:xfrm>
            <a:off x="5404909" y="1547902"/>
            <a:ext cx="6254869" cy="4741322"/>
          </a:xfrm>
        </p:spPr>
        <p:txBody>
          <a:bodyPr vert="horz" lIns="91440" tIns="45720" rIns="91440" bIns="45720" rtlCol="0" anchor="ctr">
            <a:noAutofit/>
          </a:bodyPr>
          <a:lstStyle/>
          <a:p>
            <a:r>
              <a:rPr lang="en-CA" sz="3000" dirty="0">
                <a:cs typeface="Calibri"/>
              </a:rPr>
              <a:t>As democratization began, political parties were formed:</a:t>
            </a:r>
          </a:p>
          <a:p>
            <a:pPr lvl="1"/>
            <a:r>
              <a:rPr lang="en-CA" sz="3000" dirty="0">
                <a:cs typeface="Calibri"/>
              </a:rPr>
              <a:t>UNAR (</a:t>
            </a:r>
            <a:r>
              <a:rPr lang="en-CA" sz="3000" i="1" dirty="0" err="1">
                <a:cs typeface="Calibri"/>
              </a:rPr>
              <a:t>L'union</a:t>
            </a:r>
            <a:r>
              <a:rPr lang="en-CA" sz="3000" i="1" dirty="0">
                <a:cs typeface="Calibri"/>
              </a:rPr>
              <a:t> </a:t>
            </a:r>
            <a:r>
              <a:rPr lang="en-CA" sz="3000" i="1" dirty="0" err="1">
                <a:cs typeface="Calibri"/>
              </a:rPr>
              <a:t>Nationale</a:t>
            </a:r>
            <a:r>
              <a:rPr lang="en-CA" sz="3000" i="1" dirty="0">
                <a:cs typeface="Calibri"/>
              </a:rPr>
              <a:t> </a:t>
            </a:r>
            <a:r>
              <a:rPr lang="en-CA" sz="3000" i="1" dirty="0" err="1">
                <a:cs typeface="Calibri"/>
              </a:rPr>
              <a:t>Ruandaise</a:t>
            </a:r>
            <a:r>
              <a:rPr lang="en-CA" sz="3000" dirty="0">
                <a:cs typeface="Calibri"/>
              </a:rPr>
              <a:t>) wanted to preserve the monarchy</a:t>
            </a:r>
          </a:p>
          <a:p>
            <a:pPr lvl="1"/>
            <a:r>
              <a:rPr lang="en-CA" sz="3000" dirty="0">
                <a:cs typeface="Calibri"/>
              </a:rPr>
              <a:t>RADER (</a:t>
            </a:r>
            <a:r>
              <a:rPr lang="en-CA" sz="3000" i="1" dirty="0">
                <a:cs typeface="Calibri"/>
              </a:rPr>
              <a:t>Rassemblement Democratique </a:t>
            </a:r>
            <a:r>
              <a:rPr lang="en-CA" sz="3000" i="1" dirty="0" err="1">
                <a:cs typeface="Calibri"/>
              </a:rPr>
              <a:t>Ruandais</a:t>
            </a:r>
            <a:r>
              <a:rPr lang="en-CA" sz="3000" dirty="0">
                <a:cs typeface="Calibri"/>
              </a:rPr>
              <a:t>) wanted to reach social economic and cultural order</a:t>
            </a:r>
          </a:p>
          <a:p>
            <a:r>
              <a:rPr lang="en-CA" sz="3000" dirty="0">
                <a:cs typeface="Calibri"/>
              </a:rPr>
              <a:t>Tensions continued to rise and violent clashes ensued. </a:t>
            </a:r>
          </a:p>
          <a:p>
            <a:r>
              <a:rPr lang="en-CA" sz="3000" dirty="0">
                <a:cs typeface="Calibri"/>
              </a:rPr>
              <a:t>By 1960 the death toll on both sides was 20,000</a:t>
            </a:r>
          </a:p>
          <a:p>
            <a:endParaRPr lang="en-CA" sz="2000">
              <a:cs typeface="Calibri"/>
            </a:endParaRPr>
          </a:p>
        </p:txBody>
      </p:sp>
      <p:sp>
        <p:nvSpPr>
          <p:cNvPr id="13" name="Rectangle 12">
            <a:extLst>
              <a:ext uri="{FF2B5EF4-FFF2-40B4-BE49-F238E27FC236}">
                <a16:creationId xmlns:a16="http://schemas.microsoft.com/office/drawing/2014/main" id="{ACD3AB31-A71C-4414-BA05-CF667CBA34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102202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group of people posing for a photo&#10;&#10;Description generated with high confidence">
            <a:extLst>
              <a:ext uri="{FF2B5EF4-FFF2-40B4-BE49-F238E27FC236}">
                <a16:creationId xmlns:a16="http://schemas.microsoft.com/office/drawing/2014/main" id="{866021B9-B576-45FE-BC8C-18E5140253EC}"/>
              </a:ext>
            </a:extLst>
          </p:cNvPr>
          <p:cNvPicPr>
            <a:picLocks noChangeAspect="1"/>
          </p:cNvPicPr>
          <p:nvPr/>
        </p:nvPicPr>
        <p:blipFill rotWithShape="1">
          <a:blip r:embed="rId2"/>
          <a:srcRect t="23404" r="1" b="1714"/>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709448" y="1913950"/>
            <a:ext cx="4204137" cy="1342754"/>
          </a:xfrm>
        </p:spPr>
        <p:txBody>
          <a:bodyPr>
            <a:normAutofit/>
          </a:bodyPr>
          <a:lstStyle/>
          <a:p>
            <a:pPr algn="ctr"/>
            <a:r>
              <a:rPr lang="en-CA" sz="3600">
                <a:cs typeface="Calibri Light"/>
              </a:rPr>
              <a:t>Hutu Revolution</a:t>
            </a:r>
            <a:endParaRPr lang="en-CA" sz="3600"/>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25516" y="3778520"/>
            <a:ext cx="4593021" cy="2258892"/>
          </a:xfrm>
        </p:spPr>
        <p:txBody>
          <a:bodyPr vert="horz" lIns="91440" tIns="45720" rIns="91440" bIns="45720" rtlCol="0" anchor="ctr">
            <a:noAutofit/>
          </a:bodyPr>
          <a:lstStyle/>
          <a:p>
            <a:r>
              <a:rPr lang="en-CA" sz="1700" dirty="0">
                <a:cs typeface="Calibri"/>
              </a:rPr>
              <a:t>Violent clashes continued and many Tutsis sought refugee status in neighbouring Uganda</a:t>
            </a:r>
          </a:p>
          <a:p>
            <a:r>
              <a:rPr lang="en-CA" sz="1700" dirty="0">
                <a:cs typeface="Calibri"/>
              </a:rPr>
              <a:t>On January 28, 1961 3126 representatives of Hutu power assembled in the capital city of Kigali seizing control of government</a:t>
            </a:r>
          </a:p>
          <a:p>
            <a:r>
              <a:rPr lang="en-CA" sz="1700" dirty="0">
                <a:cs typeface="Calibri"/>
              </a:rPr>
              <a:t>A UN Commission report stated: </a:t>
            </a:r>
          </a:p>
          <a:p>
            <a:pPr lvl="1"/>
            <a:r>
              <a:rPr lang="en-CA" sz="1700" dirty="0">
                <a:cs typeface="Calibri"/>
              </a:rPr>
              <a:t>"Racial dictatorship of one party was established in Rwanda and the development of the last 18 months leaned on transition from one type of oppressive regime to another."</a:t>
            </a:r>
          </a:p>
        </p:txBody>
      </p:sp>
    </p:spTree>
    <p:extLst>
      <p:ext uri="{BB962C8B-B14F-4D97-AF65-F5344CB8AC3E}">
        <p14:creationId xmlns:p14="http://schemas.microsoft.com/office/powerpoint/2010/main" val="4039464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CA">
                <a:solidFill>
                  <a:schemeClr val="accent1"/>
                </a:solidFill>
                <a:cs typeface="Calibri Light"/>
              </a:rPr>
              <a:t>Independent Rwanda </a:t>
            </a:r>
            <a:endParaRPr lang="en-CA">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vert="horz" lIns="91440" tIns="45720" rIns="91440" bIns="45720" rtlCol="0" anchor="ctr">
            <a:normAutofit/>
          </a:bodyPr>
          <a:lstStyle/>
          <a:p>
            <a:r>
              <a:rPr lang="en-CA" dirty="0">
                <a:ea typeface="+mn-lt"/>
                <a:cs typeface="+mn-lt"/>
              </a:rPr>
              <a:t>Ruanda-Urundi split into two countries: Rwanda and Burundi</a:t>
            </a:r>
          </a:p>
          <a:p>
            <a:r>
              <a:rPr lang="en-CA" dirty="0">
                <a:ea typeface="+mn-lt"/>
                <a:cs typeface="+mn-lt"/>
              </a:rPr>
              <a:t>In Burundi, the Tutsis have maintained power until today</a:t>
            </a:r>
          </a:p>
          <a:p>
            <a:r>
              <a:rPr lang="en-CA" dirty="0">
                <a:ea typeface="+mn-lt"/>
                <a:cs typeface="+mn-lt"/>
              </a:rPr>
              <a:t>Established in 1962, the Belgian colonists officially left Rwanda with the Hutu rebels in power</a:t>
            </a:r>
          </a:p>
          <a:p>
            <a:r>
              <a:rPr lang="en-CA" dirty="0">
                <a:ea typeface="+mn-lt"/>
                <a:cs typeface="+mn-lt"/>
              </a:rPr>
              <a:t>Tens of thousands of Tutsis had to flee to neighbouring Uganda</a:t>
            </a:r>
            <a:r>
              <a:rPr lang="en-CA" sz="2400" dirty="0">
                <a:ea typeface="+mn-lt"/>
                <a:cs typeface="+mn-lt"/>
              </a:rPr>
              <a:t/>
            </a:r>
            <a:br>
              <a:rPr lang="en-CA" sz="2400" dirty="0">
                <a:ea typeface="+mn-lt"/>
                <a:cs typeface="+mn-lt"/>
              </a:rPr>
            </a:br>
            <a:endParaRPr lang="en-CA" sz="2400">
              <a:ea typeface="+mn-lt"/>
              <a:cs typeface="+mn-lt"/>
            </a:endParaRPr>
          </a:p>
        </p:txBody>
      </p:sp>
    </p:spTree>
    <p:extLst>
      <p:ext uri="{BB962C8B-B14F-4D97-AF65-F5344CB8AC3E}">
        <p14:creationId xmlns:p14="http://schemas.microsoft.com/office/powerpoint/2010/main" val="440692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505495" cy="1622321"/>
          </a:xfrm>
        </p:spPr>
        <p:txBody>
          <a:bodyPr>
            <a:normAutofit/>
          </a:bodyPr>
          <a:lstStyle/>
          <a:p>
            <a:r>
              <a:rPr lang="en-CA" dirty="0"/>
              <a:t>Background</a:t>
            </a:r>
          </a:p>
        </p:txBody>
      </p:sp>
      <p:sp>
        <p:nvSpPr>
          <p:cNvPr id="3" name="Content Placeholder 2"/>
          <p:cNvSpPr>
            <a:spLocks noGrp="1"/>
          </p:cNvSpPr>
          <p:nvPr>
            <p:ph idx="1"/>
          </p:nvPr>
        </p:nvSpPr>
        <p:spPr>
          <a:xfrm>
            <a:off x="648931" y="2438400"/>
            <a:ext cx="3505494" cy="3785419"/>
          </a:xfrm>
        </p:spPr>
        <p:txBody>
          <a:bodyPr vert="horz" lIns="91440" tIns="45720" rIns="91440" bIns="45720" rtlCol="0" anchor="t">
            <a:noAutofit/>
          </a:bodyPr>
          <a:lstStyle/>
          <a:p>
            <a:r>
              <a:rPr lang="en-CA" sz="2500" dirty="0"/>
              <a:t>Rwanda is a small land-locked nation in Africa with a population of about 12 million (2020)</a:t>
            </a:r>
            <a:endParaRPr lang="en-CA" sz="2500">
              <a:cs typeface="Calibri"/>
            </a:endParaRPr>
          </a:p>
          <a:p>
            <a:r>
              <a:rPr lang="en-CA" sz="2500" dirty="0"/>
              <a:t>Historical records begin with a Tutsi king in 1860</a:t>
            </a:r>
            <a:endParaRPr lang="en-CA" sz="2500" dirty="0">
              <a:cs typeface="Calibri"/>
            </a:endParaRPr>
          </a:p>
          <a:p>
            <a:endParaRPr lang="en-CA" sz="2000"/>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5594222" y="807593"/>
            <a:ext cx="5642611" cy="5239568"/>
          </a:xfrm>
          <a:prstGeom prst="rect">
            <a:avLst/>
          </a:prstGeom>
          <a:effectLst/>
        </p:spPr>
      </p:pic>
    </p:spTree>
    <p:extLst>
      <p:ext uri="{BB962C8B-B14F-4D97-AF65-F5344CB8AC3E}">
        <p14:creationId xmlns:p14="http://schemas.microsoft.com/office/powerpoint/2010/main" val="3253403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3467" y="640080"/>
            <a:ext cx="3096427" cy="5613236"/>
          </a:xfrm>
        </p:spPr>
        <p:txBody>
          <a:bodyPr anchor="ctr">
            <a:normAutofit/>
          </a:bodyPr>
          <a:lstStyle/>
          <a:p>
            <a:r>
              <a:rPr lang="en-CA">
                <a:solidFill>
                  <a:srgbClr val="FFFFFF"/>
                </a:solidFill>
                <a:cs typeface="Calibri Light"/>
              </a:rPr>
              <a:t>Activities in Uganda</a:t>
            </a:r>
            <a:endParaRPr lang="en-CA">
              <a:solidFill>
                <a:srgbClr val="FFFFFF"/>
              </a:solidFill>
            </a:endParaRPr>
          </a:p>
        </p:txBody>
      </p:sp>
      <p:sp>
        <p:nvSpPr>
          <p:cNvPr id="3" name="Content Placeholder 2"/>
          <p:cNvSpPr>
            <a:spLocks noGrp="1"/>
          </p:cNvSpPr>
          <p:nvPr>
            <p:ph idx="1"/>
          </p:nvPr>
        </p:nvSpPr>
        <p:spPr>
          <a:xfrm>
            <a:off x="4699818" y="640082"/>
            <a:ext cx="6848715" cy="2484884"/>
          </a:xfrm>
        </p:spPr>
        <p:txBody>
          <a:bodyPr vert="horz" lIns="91440" tIns="45720" rIns="91440" bIns="45720" rtlCol="0" anchor="ctr">
            <a:noAutofit/>
          </a:bodyPr>
          <a:lstStyle/>
          <a:p>
            <a:r>
              <a:rPr lang="en-CA" sz="2200" dirty="0">
                <a:ea typeface="+mn-lt"/>
                <a:cs typeface="+mn-lt"/>
              </a:rPr>
              <a:t>When Yoweri Museveni, a rebel leader of Tutsi descent, seized power in Uganda in 1986, it was largely through the assistance of Rwandan Tutsis. </a:t>
            </a:r>
          </a:p>
          <a:p>
            <a:r>
              <a:rPr lang="en-CA" sz="2200" dirty="0">
                <a:ea typeface="+mn-lt"/>
                <a:cs typeface="+mn-lt"/>
              </a:rPr>
              <a:t>With a power base in Uganda, the Rwandan Tutsis formed the </a:t>
            </a:r>
            <a:r>
              <a:rPr lang="en-CA" sz="2200" b="1" dirty="0">
                <a:ea typeface="+mn-lt"/>
                <a:cs typeface="+mn-lt"/>
              </a:rPr>
              <a:t>Rwandan Patriotic Front</a:t>
            </a:r>
            <a:r>
              <a:rPr lang="en-CA" sz="2200" dirty="0">
                <a:ea typeface="+mn-lt"/>
                <a:cs typeface="+mn-lt"/>
              </a:rPr>
              <a:t> and began attacks against the Hutu-led government. </a:t>
            </a:r>
          </a:p>
          <a:p>
            <a:r>
              <a:rPr lang="en-CA" sz="2200" dirty="0">
                <a:cs typeface="Calibri"/>
              </a:rPr>
              <a:t>Tensions between Hutus and Tutsis in Rwanda increase to all-time highs</a:t>
            </a:r>
          </a:p>
        </p:txBody>
      </p:sp>
      <p:pic>
        <p:nvPicPr>
          <p:cNvPr id="4" name="Picture 4" descr="A close up of a sign&#10;&#10;Description generated with very high confidence">
            <a:extLst>
              <a:ext uri="{FF2B5EF4-FFF2-40B4-BE49-F238E27FC236}">
                <a16:creationId xmlns:a16="http://schemas.microsoft.com/office/drawing/2014/main" id="{3A53C3AB-F410-477D-A4CD-04E47D1209DC}"/>
              </a:ext>
            </a:extLst>
          </p:cNvPr>
          <p:cNvPicPr>
            <a:picLocks noChangeAspect="1"/>
          </p:cNvPicPr>
          <p:nvPr/>
        </p:nvPicPr>
        <p:blipFill>
          <a:blip r:embed="rId2"/>
          <a:stretch>
            <a:fillRect/>
          </a:stretch>
        </p:blipFill>
        <p:spPr>
          <a:xfrm>
            <a:off x="6264231" y="3767540"/>
            <a:ext cx="3727842" cy="2488335"/>
          </a:xfrm>
          <a:prstGeom prst="rect">
            <a:avLst/>
          </a:prstGeom>
        </p:spPr>
      </p:pic>
    </p:spTree>
    <p:extLst>
      <p:ext uri="{BB962C8B-B14F-4D97-AF65-F5344CB8AC3E}">
        <p14:creationId xmlns:p14="http://schemas.microsoft.com/office/powerpoint/2010/main" val="2718353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06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BECC70-58B6-4F6D-8544-182A53B8F8A9}"/>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cs typeface="Calibri Light"/>
              </a:rPr>
              <a:t>Preparation </a:t>
            </a:r>
            <a:endParaRPr lang="en-US">
              <a:solidFill>
                <a:srgbClr val="FFFFFF"/>
              </a:solidFill>
            </a:endParaRPr>
          </a:p>
        </p:txBody>
      </p:sp>
      <p:pic>
        <p:nvPicPr>
          <p:cNvPr id="4" name="Picture 4" descr="A group of people riding on the back of a truck&#10;&#10;Description generated with very high confidence">
            <a:extLst>
              <a:ext uri="{FF2B5EF4-FFF2-40B4-BE49-F238E27FC236}">
                <a16:creationId xmlns:a16="http://schemas.microsoft.com/office/drawing/2014/main" id="{B50EC925-44C1-4FA2-9DD8-74F5BA276768}"/>
              </a:ext>
            </a:extLst>
          </p:cNvPr>
          <p:cNvPicPr>
            <a:picLocks noChangeAspect="1"/>
          </p:cNvPicPr>
          <p:nvPr/>
        </p:nvPicPr>
        <p:blipFill rotWithShape="1">
          <a:blip r:embed="rId2"/>
          <a:srcRect r="1" b="13147"/>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098C660-DF7D-4C2D-97AD-39599A21DC12}"/>
              </a:ext>
            </a:extLst>
          </p:cNvPr>
          <p:cNvSpPr>
            <a:spLocks noGrp="1"/>
          </p:cNvSpPr>
          <p:nvPr>
            <p:ph idx="1"/>
          </p:nvPr>
        </p:nvSpPr>
        <p:spPr>
          <a:xfrm>
            <a:off x="7989214" y="1104883"/>
            <a:ext cx="3424739" cy="4852362"/>
          </a:xfrm>
        </p:spPr>
        <p:txBody>
          <a:bodyPr vert="horz" lIns="91440" tIns="45720" rIns="91440" bIns="45720" rtlCol="0" anchor="ctr">
            <a:normAutofit fontScale="92500" lnSpcReduction="20000"/>
          </a:bodyPr>
          <a:lstStyle/>
          <a:p>
            <a:r>
              <a:rPr lang="en-US" sz="2200" dirty="0">
                <a:solidFill>
                  <a:srgbClr val="FFFFFF"/>
                </a:solidFill>
                <a:ea typeface="+mn-lt"/>
                <a:cs typeface="+mn-lt"/>
              </a:rPr>
              <a:t>Hutu officials began preparation to carry out a massive genocide of the Tutsi minority. </a:t>
            </a:r>
          </a:p>
          <a:p>
            <a:r>
              <a:rPr lang="en-US" sz="2200" dirty="0">
                <a:solidFill>
                  <a:srgbClr val="FFFFFF"/>
                </a:solidFill>
                <a:ea typeface="+mn-lt"/>
                <a:cs typeface="+mn-lt"/>
              </a:rPr>
              <a:t>They trained and armed militias and gave arms to civilians. </a:t>
            </a:r>
          </a:p>
          <a:p>
            <a:r>
              <a:rPr lang="en-US" sz="2200" dirty="0">
                <a:solidFill>
                  <a:srgbClr val="FFFFFF"/>
                </a:solidFill>
                <a:ea typeface="+mn-lt"/>
                <a:cs typeface="+mn-lt"/>
              </a:rPr>
              <a:t>They distributed lists of people who were to be targeted and killed. Messages of hate were broadcast over the radio, encouraging the killing of Tutsi and opponents to the Hutu regime. </a:t>
            </a:r>
          </a:p>
          <a:p>
            <a:r>
              <a:rPr lang="en-US" sz="2200" dirty="0">
                <a:solidFill>
                  <a:srgbClr val="FFFFFF"/>
                </a:solidFill>
                <a:ea typeface="+mn-lt"/>
                <a:cs typeface="+mn-lt"/>
              </a:rPr>
              <a:t>The messages portrayed Tutsis as evil cockroaches and rats.</a:t>
            </a:r>
            <a:endParaRPr lang="en-US" sz="2200" dirty="0">
              <a:solidFill>
                <a:srgbClr val="FFFFFF"/>
              </a:solidFill>
              <a:cs typeface="Calibri" panose="020F0502020204030204"/>
            </a:endParaRPr>
          </a:p>
        </p:txBody>
      </p:sp>
    </p:spTree>
    <p:extLst>
      <p:ext uri="{BB962C8B-B14F-4D97-AF65-F5344CB8AC3E}">
        <p14:creationId xmlns:p14="http://schemas.microsoft.com/office/powerpoint/2010/main" val="1627490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6"/>
            <a:ext cx="7201941" cy="224195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BD29D4B-3C4D-4A7B-AA9E-B38CD9157798}"/>
              </a:ext>
            </a:extLst>
          </p:cNvPr>
          <p:cNvSpPr>
            <a:spLocks noGrp="1"/>
          </p:cNvSpPr>
          <p:nvPr>
            <p:ph type="title"/>
          </p:nvPr>
        </p:nvSpPr>
        <p:spPr>
          <a:xfrm>
            <a:off x="777240" y="731519"/>
            <a:ext cx="6586812" cy="1682496"/>
          </a:xfrm>
        </p:spPr>
        <p:txBody>
          <a:bodyPr>
            <a:normAutofit/>
          </a:bodyPr>
          <a:lstStyle/>
          <a:p>
            <a:r>
              <a:rPr lang="en-US">
                <a:solidFill>
                  <a:srgbClr val="FFFFFF"/>
                </a:solidFill>
                <a:cs typeface="Calibri Light"/>
              </a:rPr>
              <a:t>Death of the President</a:t>
            </a:r>
            <a:endParaRPr lang="en-US">
              <a:solidFill>
                <a:srgbClr val="FFFFFF"/>
              </a:solidFill>
            </a:endParaRPr>
          </a:p>
        </p:txBody>
      </p:sp>
      <p:pic>
        <p:nvPicPr>
          <p:cNvPr id="4" name="Picture 4" descr="A person wearing a suit and tie&#10;&#10;Description generated with very high confidence">
            <a:extLst>
              <a:ext uri="{FF2B5EF4-FFF2-40B4-BE49-F238E27FC236}">
                <a16:creationId xmlns:a16="http://schemas.microsoft.com/office/drawing/2014/main" id="{61ABC7DC-6DBC-47C9-86CF-A7A51E4D3A66}"/>
              </a:ext>
            </a:extLst>
          </p:cNvPr>
          <p:cNvPicPr>
            <a:picLocks noChangeAspect="1"/>
          </p:cNvPicPr>
          <p:nvPr/>
        </p:nvPicPr>
        <p:blipFill rotWithShape="1">
          <a:blip r:embed="rId2"/>
          <a:srcRect l="2698" r="15699" b="1"/>
          <a:stretch/>
        </p:blipFill>
        <p:spPr>
          <a:xfrm>
            <a:off x="466343" y="2862599"/>
            <a:ext cx="5153415" cy="3536477"/>
          </a:xfrm>
          <a:prstGeom prst="rect">
            <a:avLst/>
          </a:prstGeom>
        </p:spPr>
      </p:pic>
      <p:sp>
        <p:nvSpPr>
          <p:cNvPr id="11" name="Rectangle 10">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8243" y="2862599"/>
            <a:ext cx="1880041" cy="1693147"/>
          </a:xfrm>
          <a:prstGeom prst="rect">
            <a:avLst/>
          </a:prstGeom>
          <a:solidFill>
            <a:srgbClr val="7A3A3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9098" y="4731653"/>
            <a:ext cx="1879186" cy="1667425"/>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1"/>
            <a:ext cx="3887324"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5A4A5F-56A3-435B-A15C-3828E9DDC829}"/>
              </a:ext>
            </a:extLst>
          </p:cNvPr>
          <p:cNvSpPr>
            <a:spLocks noGrp="1"/>
          </p:cNvSpPr>
          <p:nvPr>
            <p:ph idx="1"/>
          </p:nvPr>
        </p:nvSpPr>
        <p:spPr>
          <a:xfrm>
            <a:off x="8100269" y="795548"/>
            <a:ext cx="3317031" cy="5275603"/>
          </a:xfrm>
        </p:spPr>
        <p:txBody>
          <a:bodyPr vert="horz" lIns="91440" tIns="45720" rIns="91440" bIns="45720" rtlCol="0" anchor="ctr">
            <a:normAutofit/>
          </a:bodyPr>
          <a:lstStyle/>
          <a:p>
            <a:r>
              <a:rPr lang="en-US" sz="1900">
                <a:cs typeface="Calibri"/>
              </a:rPr>
              <a:t>At the encouragement of the United Nations, </a:t>
            </a:r>
            <a:r>
              <a:rPr lang="en-US" sz="1900">
                <a:ea typeface="+mn-lt"/>
                <a:cs typeface="+mn-lt"/>
              </a:rPr>
              <a:t>Rwandan President Habyarimana was brokering peace talks with the Rwandan Patriotic Front </a:t>
            </a:r>
          </a:p>
          <a:p>
            <a:r>
              <a:rPr lang="en-US" sz="1900">
                <a:ea typeface="+mn-lt"/>
                <a:cs typeface="+mn-lt"/>
              </a:rPr>
              <a:t>The night Habyarimana returned home from negotiations his plane was shot down near Kigali Airport. The President’s own supporters, Hutu extremists, are believed to have orchestrated the attack in order to prevent the President from signing peace agreements although the exact circumstances have never been determined.</a:t>
            </a:r>
            <a:endParaRPr lang="en-US" sz="1900">
              <a:cs typeface="Calibri" panose="020F0502020204030204"/>
            </a:endParaRPr>
          </a:p>
        </p:txBody>
      </p:sp>
    </p:spTree>
    <p:extLst>
      <p:ext uri="{BB962C8B-B14F-4D97-AF65-F5344CB8AC3E}">
        <p14:creationId xmlns:p14="http://schemas.microsoft.com/office/powerpoint/2010/main" val="1316537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B3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F8F75D1-DD33-49B8-A042-51830B550461}"/>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cs typeface="Calibri Light"/>
              </a:rPr>
              <a:t>Genocide</a:t>
            </a:r>
            <a:endParaRPr lang="en-US">
              <a:solidFill>
                <a:srgbClr val="FFFFFF"/>
              </a:solidFill>
            </a:endParaRPr>
          </a:p>
        </p:txBody>
      </p:sp>
      <p:pic>
        <p:nvPicPr>
          <p:cNvPr id="4" name="Picture 4" descr="A person standing next to a pile of hay&#10;&#10;Description generated with very high confidence">
            <a:extLst>
              <a:ext uri="{FF2B5EF4-FFF2-40B4-BE49-F238E27FC236}">
                <a16:creationId xmlns:a16="http://schemas.microsoft.com/office/drawing/2014/main" id="{30C6AB0F-A409-4AC7-9056-3FDE2D8E8738}"/>
              </a:ext>
            </a:extLst>
          </p:cNvPr>
          <p:cNvPicPr>
            <a:picLocks noChangeAspect="1"/>
          </p:cNvPicPr>
          <p:nvPr/>
        </p:nvPicPr>
        <p:blipFill rotWithShape="1">
          <a:blip r:embed="rId2"/>
          <a:srcRect t="2218" r="1" b="12830"/>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80EA31A-646E-46E2-827F-D83EC51E449A}"/>
              </a:ext>
            </a:extLst>
          </p:cNvPr>
          <p:cNvSpPr>
            <a:spLocks noGrp="1"/>
          </p:cNvSpPr>
          <p:nvPr>
            <p:ph idx="1"/>
          </p:nvPr>
        </p:nvSpPr>
        <p:spPr>
          <a:xfrm>
            <a:off x="8029319" y="917725"/>
            <a:ext cx="3424739" cy="4852362"/>
          </a:xfrm>
        </p:spPr>
        <p:txBody>
          <a:bodyPr vert="horz" lIns="91440" tIns="45720" rIns="91440" bIns="45720" rtlCol="0" anchor="ctr">
            <a:normAutofit/>
          </a:bodyPr>
          <a:lstStyle/>
          <a:p>
            <a:r>
              <a:rPr lang="en-US" sz="2000">
                <a:solidFill>
                  <a:srgbClr val="FFFFFF"/>
                </a:solidFill>
                <a:ea typeface="+mn-lt"/>
                <a:cs typeface="+mn-lt"/>
              </a:rPr>
              <a:t>After years of fighting, the Rwandan government launched a genocidal campaign against Tutsis living in Rwanda in 1994. </a:t>
            </a:r>
          </a:p>
          <a:p>
            <a:r>
              <a:rPr lang="en-US" sz="2000">
                <a:solidFill>
                  <a:srgbClr val="FFFFFF"/>
                </a:solidFill>
                <a:ea typeface="+mn-lt"/>
                <a:cs typeface="+mn-lt"/>
              </a:rPr>
              <a:t>According to reports, over 800,000 people were slaughtered over a period of 100 days.</a:t>
            </a:r>
          </a:p>
          <a:p>
            <a:r>
              <a:rPr lang="en-US" sz="2000">
                <a:solidFill>
                  <a:srgbClr val="FFFFFF"/>
                </a:solidFill>
                <a:ea typeface="+mn-lt"/>
                <a:cs typeface="+mn-lt"/>
              </a:rPr>
              <a:t>Eventually, the tide turned against the Hutus and the Rwanda Patriotic Front defeated the Rwandan Army, forcing hundreds of thousands to flee, mostly to Tanzania and Zaire.</a:t>
            </a:r>
            <a:endParaRPr lang="en-US" sz="2000">
              <a:solidFill>
                <a:srgbClr val="FFFFFF"/>
              </a:solidFill>
              <a:cs typeface="Calibri"/>
            </a:endParaRPr>
          </a:p>
        </p:txBody>
      </p:sp>
    </p:spTree>
    <p:extLst>
      <p:ext uri="{BB962C8B-B14F-4D97-AF65-F5344CB8AC3E}">
        <p14:creationId xmlns:p14="http://schemas.microsoft.com/office/powerpoint/2010/main" val="2451561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E6688D-1DED-48EA-8368-FCD09C0B7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B3AA0DE-CDFC-48ED-A5A6-5ECB68902C1F}"/>
              </a:ext>
            </a:extLst>
          </p:cNvPr>
          <p:cNvSpPr>
            <a:spLocks noGrp="1"/>
          </p:cNvSpPr>
          <p:nvPr>
            <p:ph type="title"/>
          </p:nvPr>
        </p:nvSpPr>
        <p:spPr>
          <a:xfrm>
            <a:off x="8368528" y="431212"/>
            <a:ext cx="3420305" cy="1906317"/>
          </a:xfrm>
        </p:spPr>
        <p:txBody>
          <a:bodyPr>
            <a:normAutofit/>
          </a:bodyPr>
          <a:lstStyle/>
          <a:p>
            <a:pPr algn="ctr"/>
            <a:r>
              <a:rPr lang="en-US" sz="2800">
                <a:cs typeface="Calibri Light"/>
              </a:rPr>
              <a:t>Post-Genocide</a:t>
            </a:r>
            <a:endParaRPr lang="en-US" sz="2800"/>
          </a:p>
        </p:txBody>
      </p:sp>
      <p:sp>
        <p:nvSpPr>
          <p:cNvPr id="3" name="Content Placeholder 2">
            <a:extLst>
              <a:ext uri="{FF2B5EF4-FFF2-40B4-BE49-F238E27FC236}">
                <a16:creationId xmlns:a16="http://schemas.microsoft.com/office/drawing/2014/main" id="{978A9DF8-D77E-4957-8EE0-C83846301643}"/>
              </a:ext>
            </a:extLst>
          </p:cNvPr>
          <p:cNvSpPr>
            <a:spLocks noGrp="1"/>
          </p:cNvSpPr>
          <p:nvPr>
            <p:ph idx="1"/>
          </p:nvPr>
        </p:nvSpPr>
        <p:spPr>
          <a:xfrm>
            <a:off x="1245376" y="431212"/>
            <a:ext cx="5586448" cy="5409743"/>
          </a:xfrm>
        </p:spPr>
        <p:txBody>
          <a:bodyPr vert="horz" lIns="91440" tIns="45720" rIns="91440" bIns="45720" rtlCol="0" anchor="ctr">
            <a:normAutofit/>
          </a:bodyPr>
          <a:lstStyle/>
          <a:p>
            <a:r>
              <a:rPr lang="en-US" sz="2000">
                <a:ea typeface="+mn-lt"/>
                <a:cs typeface="+mn-lt"/>
              </a:rPr>
              <a:t>From refugee camps in Zaire, Hutus continued the fighting by launching cross-border raids on Tutsis and moderate Hutus living in Rwanda and Uganda. </a:t>
            </a:r>
          </a:p>
          <a:p>
            <a:r>
              <a:rPr lang="en-US" sz="2000">
                <a:ea typeface="+mn-lt"/>
                <a:cs typeface="+mn-lt"/>
              </a:rPr>
              <a:t>When Zaire’s government, led by President Mobuto, was unable or unwilling to assert control over his eastern frontier, the Tutsi governments of Uganda, Rwanda and Burundi backed a rebellion that toppled the state. </a:t>
            </a:r>
          </a:p>
          <a:p>
            <a:r>
              <a:rPr lang="en-US" sz="2000">
                <a:ea typeface="+mn-lt"/>
                <a:cs typeface="+mn-lt"/>
              </a:rPr>
              <a:t>The rebel leader they supported, Laurent Kabila, renamed Zaire the Democratic Republic of the Congo. </a:t>
            </a:r>
          </a:p>
          <a:p>
            <a:r>
              <a:rPr lang="en-US" sz="2000">
                <a:ea typeface="+mn-lt"/>
                <a:cs typeface="+mn-lt"/>
              </a:rPr>
              <a:t>When the Hutu raids continued, the Tutsi-led states encouraged a second rebellion against Kabila.</a:t>
            </a:r>
            <a:endParaRPr lang="en-US" sz="2000">
              <a:cs typeface="Calibri"/>
            </a:endParaRPr>
          </a:p>
        </p:txBody>
      </p:sp>
      <p:pic>
        <p:nvPicPr>
          <p:cNvPr id="4" name="Picture 4" descr="A close up of a map&#10;&#10;Description generated with high confidence">
            <a:extLst>
              <a:ext uri="{FF2B5EF4-FFF2-40B4-BE49-F238E27FC236}">
                <a16:creationId xmlns:a16="http://schemas.microsoft.com/office/drawing/2014/main" id="{2CDCA021-7619-4457-8846-83B8E730B095}"/>
              </a:ext>
            </a:extLst>
          </p:cNvPr>
          <p:cNvPicPr>
            <a:picLocks noChangeAspect="1"/>
          </p:cNvPicPr>
          <p:nvPr/>
        </p:nvPicPr>
        <p:blipFill rotWithShape="1">
          <a:blip r:embed="rId2"/>
          <a:srcRect l="1930" r="10686"/>
          <a:stretch/>
        </p:blipFill>
        <p:spPr>
          <a:xfrm>
            <a:off x="7913716" y="2768743"/>
            <a:ext cx="4278284" cy="4089258"/>
          </a:xfrm>
          <a:prstGeom prst="rect">
            <a:avLst/>
          </a:prstGeom>
        </p:spPr>
      </p:pic>
      <p:grpSp>
        <p:nvGrpSpPr>
          <p:cNvPr id="11" name="Group 10">
            <a:extLst>
              <a:ext uri="{FF2B5EF4-FFF2-40B4-BE49-F238E27FC236}">
                <a16:creationId xmlns:a16="http://schemas.microsoft.com/office/drawing/2014/main" id="{16BD38F4-5888-4B5B-836C-A316C522327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881712" y="-2"/>
            <a:ext cx="4310288" cy="6858002"/>
            <a:chOff x="0" y="-2"/>
            <a:chExt cx="4310288" cy="6858002"/>
          </a:xfrm>
        </p:grpSpPr>
        <p:sp>
          <p:nvSpPr>
            <p:cNvPr id="12" name="Rectangle 11">
              <a:extLst>
                <a:ext uri="{FF2B5EF4-FFF2-40B4-BE49-F238E27FC236}">
                  <a16:creationId xmlns:a16="http://schemas.microsoft.com/office/drawing/2014/main" id="{BA3D150B-ADB5-401D-8304-C7845A1095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3" name="Rectangle 12">
              <a:extLst>
                <a:ext uri="{FF2B5EF4-FFF2-40B4-BE49-F238E27FC236}">
                  <a16:creationId xmlns:a16="http://schemas.microsoft.com/office/drawing/2014/main" id="{ACD3AB31-A71C-4414-BA05-CF667CBA34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4928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Tree>
    <p:extLst>
      <p:ext uri="{BB962C8B-B14F-4D97-AF65-F5344CB8AC3E}">
        <p14:creationId xmlns:p14="http://schemas.microsoft.com/office/powerpoint/2010/main" val="11615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ouple of people that are standing in the grass&#10;&#10;Description generated with very high confidence">
            <a:extLst>
              <a:ext uri="{FF2B5EF4-FFF2-40B4-BE49-F238E27FC236}">
                <a16:creationId xmlns:a16="http://schemas.microsoft.com/office/drawing/2014/main" id="{16C5FA69-78E0-45E5-9585-0EB736526DFE}"/>
              </a:ext>
            </a:extLst>
          </p:cNvPr>
          <p:cNvPicPr>
            <a:picLocks noChangeAspect="1"/>
          </p:cNvPicPr>
          <p:nvPr/>
        </p:nvPicPr>
        <p:blipFill rotWithShape="1">
          <a:blip r:embed="rId3"/>
          <a:srcRect/>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4BECD1F-4C13-4D94-89B8-90C4F622A5E8}"/>
              </a:ext>
            </a:extLst>
          </p:cNvPr>
          <p:cNvSpPr>
            <a:spLocks noGrp="1"/>
          </p:cNvSpPr>
          <p:nvPr>
            <p:ph type="title"/>
          </p:nvPr>
        </p:nvSpPr>
        <p:spPr>
          <a:xfrm>
            <a:off x="709448" y="1913950"/>
            <a:ext cx="4204137" cy="1342754"/>
          </a:xfrm>
        </p:spPr>
        <p:txBody>
          <a:bodyPr>
            <a:normAutofit/>
          </a:bodyPr>
          <a:lstStyle/>
          <a:p>
            <a:pPr algn="ctr"/>
            <a:r>
              <a:rPr lang="en-US" sz="3600">
                <a:cs typeface="Calibri Light"/>
              </a:rPr>
              <a:t>Reconciliation</a:t>
            </a:r>
            <a:endParaRPr lang="en-US" sz="3600"/>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CF6B267-978B-4139-8BD4-1A01E1FD82D8}"/>
              </a:ext>
            </a:extLst>
          </p:cNvPr>
          <p:cNvSpPr>
            <a:spLocks noGrp="1"/>
          </p:cNvSpPr>
          <p:nvPr>
            <p:ph idx="1"/>
          </p:nvPr>
        </p:nvSpPr>
        <p:spPr>
          <a:xfrm>
            <a:off x="512148" y="3925573"/>
            <a:ext cx="4593021" cy="2619839"/>
          </a:xfrm>
        </p:spPr>
        <p:txBody>
          <a:bodyPr vert="horz" lIns="91440" tIns="45720" rIns="91440" bIns="45720" rtlCol="0" anchor="ctr">
            <a:noAutofit/>
          </a:bodyPr>
          <a:lstStyle/>
          <a:p>
            <a:r>
              <a:rPr lang="en-US" sz="1900" dirty="0">
                <a:cs typeface="Calibri"/>
              </a:rPr>
              <a:t>In order to rebuild together the Rwandan government taken steps to try to heal and move forward. These include: </a:t>
            </a:r>
          </a:p>
          <a:p>
            <a:pPr lvl="1"/>
            <a:r>
              <a:rPr lang="en-US" sz="1900" dirty="0">
                <a:cs typeface="Calibri"/>
              </a:rPr>
              <a:t>Creating a </a:t>
            </a:r>
            <a:r>
              <a:rPr lang="en-US" sz="1900" dirty="0">
                <a:ea typeface="+mn-lt"/>
                <a:cs typeface="+mn-lt"/>
              </a:rPr>
              <a:t>National Unity and Reconciliation Commission </a:t>
            </a:r>
          </a:p>
          <a:p>
            <a:pPr lvl="1"/>
            <a:r>
              <a:rPr lang="en-US" sz="1900" dirty="0">
                <a:cs typeface="Calibri"/>
              </a:rPr>
              <a:t>Banning genocidal ideology</a:t>
            </a:r>
          </a:p>
          <a:p>
            <a:pPr lvl="1"/>
            <a:r>
              <a:rPr lang="en-US" sz="1900" dirty="0">
                <a:cs typeface="Calibri"/>
              </a:rPr>
              <a:t>A mandatory community service where every able-bodied Rwandan from age 18 to 65 must take part in public works projects in their communities</a:t>
            </a:r>
          </a:p>
          <a:p>
            <a:pPr lvl="1"/>
            <a:endParaRPr lang="en-US" sz="1700">
              <a:cs typeface="Calibri"/>
            </a:endParaRPr>
          </a:p>
        </p:txBody>
      </p:sp>
    </p:spTree>
    <p:extLst>
      <p:ext uri="{BB962C8B-B14F-4D97-AF65-F5344CB8AC3E}">
        <p14:creationId xmlns:p14="http://schemas.microsoft.com/office/powerpoint/2010/main" val="3019639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97655-940B-4F31-8213-64A0C71E0C27}"/>
              </a:ext>
            </a:extLst>
          </p:cNvPr>
          <p:cNvSpPr>
            <a:spLocks noGrp="1"/>
          </p:cNvSpPr>
          <p:nvPr>
            <p:ph type="title"/>
          </p:nvPr>
        </p:nvSpPr>
        <p:spPr/>
        <p:txBody>
          <a:bodyPr/>
          <a:lstStyle/>
          <a:p>
            <a:r>
              <a:rPr lang="en-US" dirty="0">
                <a:cs typeface="Calibri Light"/>
              </a:rPr>
              <a:t>Works cited</a:t>
            </a:r>
            <a:endParaRPr lang="en-US" dirty="0"/>
          </a:p>
        </p:txBody>
      </p:sp>
      <p:sp>
        <p:nvSpPr>
          <p:cNvPr id="3" name="Content Placeholder 2">
            <a:extLst>
              <a:ext uri="{FF2B5EF4-FFF2-40B4-BE49-F238E27FC236}">
                <a16:creationId xmlns:a16="http://schemas.microsoft.com/office/drawing/2014/main" id="{DA648770-AFB3-4FF7-B9F1-8E13DA48E015}"/>
              </a:ext>
            </a:extLst>
          </p:cNvPr>
          <p:cNvSpPr>
            <a:spLocks noGrp="1"/>
          </p:cNvSpPr>
          <p:nvPr>
            <p:ph idx="1"/>
          </p:nvPr>
        </p:nvSpPr>
        <p:spPr>
          <a:xfrm>
            <a:off x="838200" y="1304257"/>
            <a:ext cx="10515600" cy="5514390"/>
          </a:xfrm>
        </p:spPr>
        <p:txBody>
          <a:bodyPr vert="horz" lIns="91440" tIns="45720" rIns="91440" bIns="45720" rtlCol="0" anchor="t">
            <a:normAutofit lnSpcReduction="10000"/>
          </a:bodyPr>
          <a:lstStyle/>
          <a:p>
            <a:pPr marL="0" indent="-457200">
              <a:buNone/>
            </a:pPr>
            <a:r>
              <a:rPr lang="en-US">
                <a:ea typeface="+mn-lt"/>
                <a:cs typeface="+mn-lt"/>
              </a:rPr>
              <a:t>"The Heart of the Hutu-Tutsi Conflict." </a:t>
            </a:r>
            <a:r>
              <a:rPr lang="en-US" i="1">
                <a:ea typeface="+mn-lt"/>
                <a:cs typeface="+mn-lt"/>
              </a:rPr>
              <a:t>PBS News Hour</a:t>
            </a:r>
            <a:r>
              <a:rPr lang="en-US">
                <a:ea typeface="+mn-lt"/>
                <a:cs typeface="+mn-lt"/>
              </a:rPr>
              <a:t>, PBS, 8 Oct. 1999, </a:t>
            </a:r>
            <a:r>
              <a:rPr lang="en-US" dirty="0">
                <a:ea typeface="+mn-lt"/>
                <a:cs typeface="+mn-lt"/>
                <a:hlinkClick r:id="rId2"/>
              </a:rPr>
              <a:t>www.pbs.org/newshour/politics/africa-july-dec99-rwanda_10-08</a:t>
            </a:r>
            <a:r>
              <a:rPr lang="en-US" dirty="0">
                <a:ea typeface="+mn-lt"/>
                <a:cs typeface="+mn-lt"/>
              </a:rPr>
              <a:t>. Accessed 29 Jan. 2020.</a:t>
            </a:r>
            <a:endParaRPr lang="en-US" dirty="0">
              <a:cs typeface="Calibri" panose="020F0502020204030204"/>
            </a:endParaRPr>
          </a:p>
          <a:p>
            <a:pPr marL="0" indent="-457200">
              <a:buNone/>
            </a:pPr>
            <a:r>
              <a:rPr lang="en-US" err="1">
                <a:ea typeface="+mn-lt"/>
                <a:cs typeface="+mn-lt"/>
              </a:rPr>
              <a:t>Hynowitz</a:t>
            </a:r>
            <a:r>
              <a:rPr lang="en-US">
                <a:ea typeface="+mn-lt"/>
                <a:cs typeface="+mn-lt"/>
              </a:rPr>
              <a:t>, S., and A. Parker. "History of genocide with pictures." </a:t>
            </a:r>
            <a:r>
              <a:rPr lang="en-US" i="1">
                <a:ea typeface="+mn-lt"/>
                <a:cs typeface="+mn-lt"/>
              </a:rPr>
              <a:t>American University Washington College of Law Center for Human Rights and Humanitarian Law.</a:t>
            </a:r>
            <a:r>
              <a:rPr lang="en-US">
                <a:ea typeface="+mn-lt"/>
                <a:cs typeface="+mn-lt"/>
              </a:rPr>
              <a:t>, </a:t>
            </a:r>
            <a:r>
              <a:rPr lang="en-US" dirty="0">
                <a:ea typeface="+mn-lt"/>
                <a:cs typeface="+mn-lt"/>
                <a:hlinkClick r:id="rId3"/>
              </a:rPr>
              <a:t>www.WCLCenterforHR.org</a:t>
            </a:r>
            <a:r>
              <a:rPr lang="en-US" dirty="0">
                <a:ea typeface="+mn-lt"/>
                <a:cs typeface="+mn-lt"/>
              </a:rPr>
              <a:t>.</a:t>
            </a:r>
            <a:endParaRPr lang="en-US" dirty="0">
              <a:cs typeface="Calibri" panose="020F0502020204030204"/>
            </a:endParaRPr>
          </a:p>
          <a:p>
            <a:pPr marL="0" indent="-457200">
              <a:buNone/>
            </a:pPr>
            <a:r>
              <a:rPr lang="en-US" err="1">
                <a:ea typeface="+mn-lt"/>
                <a:cs typeface="+mn-lt"/>
              </a:rPr>
              <a:t>Specia</a:t>
            </a:r>
            <a:r>
              <a:rPr lang="en-US">
                <a:ea typeface="+mn-lt"/>
                <a:cs typeface="+mn-lt"/>
              </a:rPr>
              <a:t>, M. "How a Nation Reconciles after Genocide Killed Nearly a Million People." </a:t>
            </a:r>
            <a:r>
              <a:rPr lang="en-US" i="1">
                <a:ea typeface="+mn-lt"/>
                <a:cs typeface="+mn-lt"/>
              </a:rPr>
              <a:t>New York Times</a:t>
            </a:r>
            <a:r>
              <a:rPr lang="en-US">
                <a:ea typeface="+mn-lt"/>
                <a:cs typeface="+mn-lt"/>
              </a:rPr>
              <a:t>, 25 Apr. 2017, </a:t>
            </a:r>
            <a:r>
              <a:rPr lang="en-US" dirty="0">
                <a:ea typeface="+mn-lt"/>
                <a:cs typeface="+mn-lt"/>
                <a:hlinkClick r:id="rId4"/>
              </a:rPr>
              <a:t>www.nytimes.com/2017/04/25/world/africa/rwandans-carry-on-side-by-side-two-decades-after-genocide.html</a:t>
            </a:r>
            <a:r>
              <a:rPr lang="en-US">
                <a:ea typeface="+mn-lt"/>
                <a:cs typeface="+mn-lt"/>
              </a:rPr>
              <a:t>. Accessed 29 Jan. 2020.</a:t>
            </a:r>
            <a:endParaRPr lang="en-US">
              <a:cs typeface="Calibri" panose="020F0502020204030204"/>
            </a:endParaRPr>
          </a:p>
          <a:p>
            <a:pPr marL="0" indent="-457200">
              <a:buNone/>
            </a:pPr>
            <a:r>
              <a:rPr lang="en-US" err="1">
                <a:ea typeface="+mn-lt"/>
                <a:cs typeface="+mn-lt"/>
              </a:rPr>
              <a:t>Zahorik</a:t>
            </a:r>
            <a:r>
              <a:rPr lang="en-US">
                <a:ea typeface="+mn-lt"/>
                <a:cs typeface="+mn-lt"/>
              </a:rPr>
              <a:t>, J. "Some Notes on the Failed Decolonization of Rwanda." </a:t>
            </a:r>
            <a:r>
              <a:rPr lang="en-US" i="1">
                <a:ea typeface="+mn-lt"/>
                <a:cs typeface="+mn-lt"/>
              </a:rPr>
              <a:t>WBHR</a:t>
            </a:r>
            <a:r>
              <a:rPr lang="en-US">
                <a:ea typeface="+mn-lt"/>
                <a:cs typeface="+mn-lt"/>
              </a:rPr>
              <a:t>, Feb. 2012, dspace5.zcu.cz/bitstream/11025/11403/1/Zahorik.pdf. Accessed 29 Jan. 2020.</a:t>
            </a:r>
            <a:endParaRPr lang="en-US">
              <a:cs typeface="Calibri" panose="020F0502020204030204"/>
            </a:endParaRPr>
          </a:p>
          <a:p>
            <a:endParaRPr lang="en-US" dirty="0">
              <a:ea typeface="+mn-lt"/>
              <a:cs typeface="+mn-lt"/>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102001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384039" y="365125"/>
            <a:ext cx="7164493" cy="1325563"/>
          </a:xfrm>
        </p:spPr>
        <p:txBody>
          <a:bodyPr>
            <a:normAutofit/>
          </a:bodyPr>
          <a:lstStyle/>
          <a:p>
            <a:r>
              <a:rPr lang="en-CA" dirty="0"/>
              <a:t>Groups in Rwanda</a:t>
            </a:r>
          </a:p>
        </p:txBody>
      </p:sp>
      <p:pic>
        <p:nvPicPr>
          <p:cNvPr id="5" name="Picture 5" descr="A group of people posing for the camera&#10;&#10;Description generated with very high confidence">
            <a:extLst>
              <a:ext uri="{FF2B5EF4-FFF2-40B4-BE49-F238E27FC236}">
                <a16:creationId xmlns:a16="http://schemas.microsoft.com/office/drawing/2014/main" id="{CB1C5450-5B5E-4146-8D5A-C4371276E527}"/>
              </a:ext>
            </a:extLst>
          </p:cNvPr>
          <p:cNvPicPr>
            <a:picLocks noChangeAspect="1"/>
          </p:cNvPicPr>
          <p:nvPr/>
        </p:nvPicPr>
        <p:blipFill>
          <a:blip r:embed="rId2"/>
          <a:stretch>
            <a:fillRect/>
          </a:stretch>
        </p:blipFill>
        <p:spPr>
          <a:xfrm>
            <a:off x="480060" y="765516"/>
            <a:ext cx="3425957" cy="5326487"/>
          </a:xfrm>
          <a:prstGeom prst="rect">
            <a:avLst/>
          </a:prstGeom>
        </p:spPr>
      </p:pic>
      <p:sp>
        <p:nvSpPr>
          <p:cNvPr id="3" name="Content Placeholder 2"/>
          <p:cNvSpPr>
            <a:spLocks noGrp="1"/>
          </p:cNvSpPr>
          <p:nvPr>
            <p:ph idx="1"/>
          </p:nvPr>
        </p:nvSpPr>
        <p:spPr>
          <a:xfrm>
            <a:off x="4387515" y="2022601"/>
            <a:ext cx="7161017" cy="4154361"/>
          </a:xfrm>
        </p:spPr>
        <p:txBody>
          <a:bodyPr vert="horz" lIns="91440" tIns="45720" rIns="91440" bIns="45720" rtlCol="0" anchor="t">
            <a:noAutofit/>
          </a:bodyPr>
          <a:lstStyle/>
          <a:p>
            <a:r>
              <a:rPr lang="en-CA" sz="2500" dirty="0">
                <a:ea typeface="+mn-lt"/>
                <a:cs typeface="+mn-lt"/>
              </a:rPr>
              <a:t>Before the colonial period there were three distinct ethnic peoples living in the Rwandan region: the Hutu, Tutsi, and </a:t>
            </a:r>
            <a:r>
              <a:rPr lang="en-CA" sz="2500" dirty="0" err="1">
                <a:ea typeface="+mn-lt"/>
                <a:cs typeface="+mn-lt"/>
              </a:rPr>
              <a:t>Twa</a:t>
            </a:r>
            <a:endParaRPr lang="en-CA" sz="2500">
              <a:cs typeface="Calibri" panose="020F0502020204030204"/>
            </a:endParaRPr>
          </a:p>
          <a:p>
            <a:r>
              <a:rPr lang="en-CA" sz="2500" dirty="0">
                <a:ea typeface="+mn-lt"/>
                <a:cs typeface="+mn-lt"/>
              </a:rPr>
              <a:t>The Hutus first settled in Central Africa between 500 and 1000 BCE. They were largely agricultural people</a:t>
            </a:r>
            <a:endParaRPr lang="en-CA" sz="2500">
              <a:cs typeface="Calibri"/>
            </a:endParaRPr>
          </a:p>
          <a:p>
            <a:r>
              <a:rPr lang="en-CA" sz="2500" dirty="0">
                <a:ea typeface="+mn-lt"/>
                <a:cs typeface="+mn-lt"/>
              </a:rPr>
              <a:t>The Tutsis were nomadic people arriving in the region about 400 years ago. They were largely cattle-herders</a:t>
            </a:r>
            <a:endParaRPr lang="en-CA" sz="2500">
              <a:cs typeface="Calibri"/>
            </a:endParaRPr>
          </a:p>
          <a:p>
            <a:r>
              <a:rPr lang="en-CA" sz="2500" dirty="0">
                <a:ea typeface="+mn-lt"/>
                <a:cs typeface="+mn-lt"/>
              </a:rPr>
              <a:t>The </a:t>
            </a:r>
            <a:r>
              <a:rPr lang="en-CA" sz="2500" dirty="0" err="1">
                <a:ea typeface="+mn-lt"/>
                <a:cs typeface="+mn-lt"/>
              </a:rPr>
              <a:t>Twa</a:t>
            </a:r>
            <a:r>
              <a:rPr lang="en-CA" sz="2500" dirty="0">
                <a:ea typeface="+mn-lt"/>
                <a:cs typeface="+mn-lt"/>
              </a:rPr>
              <a:t> people were indigenous to the land and lived largely in the hilled-regions of the country. They were largely hunters.</a:t>
            </a:r>
            <a:endParaRPr lang="en-CA" sz="2500" dirty="0"/>
          </a:p>
          <a:p>
            <a:endParaRPr lang="en-CA" sz="2000">
              <a:cs typeface="Calibri"/>
            </a:endParaRPr>
          </a:p>
        </p:txBody>
      </p:sp>
    </p:spTree>
    <p:extLst>
      <p:ext uri="{BB962C8B-B14F-4D97-AF65-F5344CB8AC3E}">
        <p14:creationId xmlns:p14="http://schemas.microsoft.com/office/powerpoint/2010/main" val="287791772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1BB8F9-1B96-4B25-8889-3282A5F9B4C8}"/>
              </a:ext>
            </a:extLst>
          </p:cNvPr>
          <p:cNvSpPr>
            <a:spLocks noGrp="1"/>
          </p:cNvSpPr>
          <p:nvPr>
            <p:ph type="title"/>
          </p:nvPr>
        </p:nvSpPr>
        <p:spPr>
          <a:xfrm>
            <a:off x="863029" y="1012004"/>
            <a:ext cx="3416158" cy="4795408"/>
          </a:xfrm>
        </p:spPr>
        <p:txBody>
          <a:bodyPr>
            <a:normAutofit/>
          </a:bodyPr>
          <a:lstStyle/>
          <a:p>
            <a:r>
              <a:rPr lang="en-US" dirty="0">
                <a:solidFill>
                  <a:srgbClr val="FFFFFF"/>
                </a:solidFill>
                <a:cs typeface="Calibri Light"/>
              </a:rPr>
              <a:t>Relations</a:t>
            </a:r>
            <a:endParaRPr lang="en-US" dirty="0">
              <a:solidFill>
                <a:srgbClr val="FFFFFF"/>
              </a:solidFill>
            </a:endParaRPr>
          </a:p>
        </p:txBody>
      </p:sp>
      <p:graphicFrame>
        <p:nvGraphicFramePr>
          <p:cNvPr id="18" name="Content Placeholder 2">
            <a:extLst>
              <a:ext uri="{FF2B5EF4-FFF2-40B4-BE49-F238E27FC236}">
                <a16:creationId xmlns:a16="http://schemas.microsoft.com/office/drawing/2014/main" id="{97D73B1C-8C88-4378-8F53-C4458F770C09}"/>
              </a:ext>
            </a:extLst>
          </p:cNvPr>
          <p:cNvGraphicFramePr>
            <a:graphicFrameLocks noGrp="1"/>
          </p:cNvGraphicFramePr>
          <p:nvPr>
            <p:ph idx="1"/>
            <p:extLst>
              <p:ext uri="{D42A27DB-BD31-4B8C-83A1-F6EECF244321}">
                <p14:modId xmlns:p14="http://schemas.microsoft.com/office/powerpoint/2010/main" val="878677850"/>
              </p:ext>
            </p:extLst>
          </p:nvPr>
        </p:nvGraphicFramePr>
        <p:xfrm>
          <a:off x="5194300" y="593827"/>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509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6A6EA9-8648-4996-AAF1-3E3FAA10FD24}"/>
              </a:ext>
            </a:extLst>
          </p:cNvPr>
          <p:cNvSpPr>
            <a:spLocks noGrp="1"/>
          </p:cNvSpPr>
          <p:nvPr>
            <p:ph type="title"/>
          </p:nvPr>
        </p:nvSpPr>
        <p:spPr>
          <a:xfrm>
            <a:off x="838200" y="631825"/>
            <a:ext cx="10515600" cy="1325563"/>
          </a:xfrm>
        </p:spPr>
        <p:txBody>
          <a:bodyPr>
            <a:normAutofit/>
          </a:bodyPr>
          <a:lstStyle/>
          <a:p>
            <a:r>
              <a:rPr lang="en-US" dirty="0">
                <a:cs typeface="Calibri Light"/>
              </a:rPr>
              <a:t>Was this social or ethnic difference?</a:t>
            </a:r>
            <a:endParaRPr lang="en-US" dirty="0"/>
          </a:p>
        </p:txBody>
      </p:sp>
      <p:sp>
        <p:nvSpPr>
          <p:cNvPr id="3" name="Content Placeholder 2">
            <a:extLst>
              <a:ext uri="{FF2B5EF4-FFF2-40B4-BE49-F238E27FC236}">
                <a16:creationId xmlns:a16="http://schemas.microsoft.com/office/drawing/2014/main" id="{D48DFE18-43E6-44EB-9965-B17C5B77D69D}"/>
              </a:ext>
            </a:extLst>
          </p:cNvPr>
          <p:cNvSpPr>
            <a:spLocks noGrp="1"/>
          </p:cNvSpPr>
          <p:nvPr>
            <p:ph idx="1"/>
          </p:nvPr>
        </p:nvSpPr>
        <p:spPr>
          <a:xfrm>
            <a:off x="838200" y="2057400"/>
            <a:ext cx="10515600" cy="3871762"/>
          </a:xfrm>
        </p:spPr>
        <p:txBody>
          <a:bodyPr vert="horz" lIns="91440" tIns="45720" rIns="91440" bIns="45720" rtlCol="0">
            <a:normAutofit/>
          </a:bodyPr>
          <a:lstStyle/>
          <a:p>
            <a:pPr marL="0" indent="0">
              <a:buNone/>
            </a:pPr>
            <a:r>
              <a:rPr lang="en-US" sz="2400">
                <a:ea typeface="+mn-lt"/>
                <a:cs typeface="+mn-lt"/>
              </a:rPr>
              <a:t>In a 1996 interview with Charlayne Hunter Gault, Professor Izangola explained: </a:t>
            </a:r>
            <a:endParaRPr lang="en-US" sz="2400">
              <a:cs typeface="Calibri" panose="020F0502020204030204"/>
            </a:endParaRPr>
          </a:p>
          <a:p>
            <a:pPr marL="0" indent="0">
              <a:buNone/>
            </a:pPr>
            <a:r>
              <a:rPr lang="en-US" sz="2400">
                <a:ea typeface="+mn-lt"/>
                <a:cs typeface="+mn-lt"/>
              </a:rPr>
              <a:t>“In Rwanda, the Tutsi and the Hutu are the same people. They are all people–large grouping or communities which go from seven regions of Cameroon to Uganda–all the way to South Africa, in the same culture,” Izangola said. “</a:t>
            </a:r>
            <a:r>
              <a:rPr lang="en-US" sz="2400" b="1">
                <a:ea typeface="+mn-lt"/>
                <a:cs typeface="+mn-lt"/>
              </a:rPr>
              <a:t>People used to be Tutsi or Hutu, depending on the proximity to the king. If you were close to the king, you owned wealth, you owned a lot of cattle, you are a Tutsi. If you are far away from the king, you are a cultivator, you don’t own much cattle, you are a Hutu.</a:t>
            </a:r>
            <a:r>
              <a:rPr lang="en-US" sz="2400">
                <a:ea typeface="+mn-lt"/>
                <a:cs typeface="+mn-lt"/>
              </a:rPr>
              <a:t>”</a:t>
            </a:r>
            <a:endParaRPr lang="en-US" sz="2400">
              <a:cs typeface="Calibri"/>
            </a:endParaRPr>
          </a:p>
          <a:p>
            <a:endParaRPr lang="en-US" sz="2400">
              <a:cs typeface="Calibri"/>
            </a:endParaRPr>
          </a:p>
        </p:txBody>
      </p:sp>
    </p:spTree>
    <p:extLst>
      <p:ext uri="{BB962C8B-B14F-4D97-AF65-F5344CB8AC3E}">
        <p14:creationId xmlns:p14="http://schemas.microsoft.com/office/powerpoint/2010/main" val="98885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1" y="803325"/>
            <a:ext cx="5314536" cy="1325563"/>
          </a:xfrm>
        </p:spPr>
        <p:txBody>
          <a:bodyPr>
            <a:normAutofit/>
          </a:bodyPr>
          <a:lstStyle/>
          <a:p>
            <a:r>
              <a:rPr lang="en-CA" dirty="0"/>
              <a:t>Colonization of Africa </a:t>
            </a:r>
          </a:p>
        </p:txBody>
      </p:sp>
      <p:sp>
        <p:nvSpPr>
          <p:cNvPr id="3" name="Content Placeholder 2"/>
          <p:cNvSpPr>
            <a:spLocks noGrp="1"/>
          </p:cNvSpPr>
          <p:nvPr>
            <p:ph idx="1"/>
          </p:nvPr>
        </p:nvSpPr>
        <p:spPr>
          <a:xfrm>
            <a:off x="762000" y="2279018"/>
            <a:ext cx="5314543" cy="3375920"/>
          </a:xfrm>
        </p:spPr>
        <p:txBody>
          <a:bodyPr vert="horz" lIns="91440" tIns="45720" rIns="91440" bIns="45720" rtlCol="0" anchor="t">
            <a:noAutofit/>
          </a:bodyPr>
          <a:lstStyle/>
          <a:p>
            <a:r>
              <a:rPr lang="en-CA" sz="2500" dirty="0"/>
              <a:t>The 1800s consisted of what came to be known as the “Scramble for Africa” – a race to colonize the continent of Africa by European nations</a:t>
            </a:r>
            <a:endParaRPr lang="en-CA" sz="2500" dirty="0">
              <a:cs typeface="Calibri"/>
            </a:endParaRPr>
          </a:p>
          <a:p>
            <a:r>
              <a:rPr lang="en-CA" sz="2500" dirty="0"/>
              <a:t>Africa provided a source of cheap labor, raw materials and new markets for these countries, which were going through the Industrial Revolution.</a:t>
            </a:r>
            <a:endParaRPr lang="en-CA" sz="2500" dirty="0">
              <a:cs typeface="Calibri"/>
            </a:endParaRPr>
          </a:p>
          <a:p>
            <a:r>
              <a:rPr lang="en-CA" sz="2500" dirty="0"/>
              <a:t>These colonizing powers, however, began to compete with each other over control.</a:t>
            </a:r>
            <a:endParaRPr lang="en-CA" sz="2500">
              <a:cs typeface="Calibri"/>
            </a:endParaRPr>
          </a:p>
          <a:p>
            <a:endParaRPr lang="en-CA" sz="180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2"/>
          <a:srcRect l="3768" r="-2"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109910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CA">
                <a:solidFill>
                  <a:srgbClr val="FFFFFF"/>
                </a:solidFill>
              </a:rPr>
              <a:t>Berlin Conference of 1884</a:t>
            </a:r>
          </a:p>
        </p:txBody>
      </p:sp>
      <p:graphicFrame>
        <p:nvGraphicFramePr>
          <p:cNvPr id="5" name="Content Placeholder 2">
            <a:extLst>
              <a:ext uri="{FF2B5EF4-FFF2-40B4-BE49-F238E27FC236}">
                <a16:creationId xmlns:a16="http://schemas.microsoft.com/office/drawing/2014/main" id="{CDF7D01A-45A5-499B-86A3-11155B5129F3}"/>
              </a:ext>
            </a:extLst>
          </p:cNvPr>
          <p:cNvGraphicFramePr>
            <a:graphicFrameLocks noGrp="1"/>
          </p:cNvGraphicFramePr>
          <p:nvPr>
            <p:ph idx="1"/>
            <p:extLst>
              <p:ext uri="{D42A27DB-BD31-4B8C-83A1-F6EECF244321}">
                <p14:modId xmlns:p14="http://schemas.microsoft.com/office/powerpoint/2010/main" val="336925162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7550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3002" y="365125"/>
            <a:ext cx="10520702" cy="1325563"/>
          </a:xfrm>
        </p:spPr>
        <p:txBody>
          <a:bodyPr>
            <a:normAutofit/>
          </a:bodyPr>
          <a:lstStyle/>
          <a:p>
            <a:r>
              <a:rPr lang="en-CA">
                <a:solidFill>
                  <a:srgbClr val="FFFFFF"/>
                </a:solidFill>
              </a:rPr>
              <a:t>Under the Belgians</a:t>
            </a:r>
          </a:p>
        </p:txBody>
      </p:sp>
      <p:sp>
        <p:nvSpPr>
          <p:cNvPr id="3" name="Content Placeholder 2"/>
          <p:cNvSpPr>
            <a:spLocks noGrp="1"/>
          </p:cNvSpPr>
          <p:nvPr>
            <p:ph idx="1"/>
          </p:nvPr>
        </p:nvSpPr>
        <p:spPr>
          <a:xfrm>
            <a:off x="838201" y="2022601"/>
            <a:ext cx="10515598" cy="4154361"/>
          </a:xfrm>
        </p:spPr>
        <p:txBody>
          <a:bodyPr vert="horz" lIns="91440" tIns="45720" rIns="91440" bIns="45720" rtlCol="0" anchor="t">
            <a:normAutofit/>
          </a:bodyPr>
          <a:lstStyle/>
          <a:p>
            <a:r>
              <a:rPr lang="en-CA" sz="2500" dirty="0">
                <a:solidFill>
                  <a:srgbClr val="FFFFFF"/>
                </a:solidFill>
              </a:rPr>
              <a:t>First a German colony, after WW1, the League of Nations gave it to Belgium to administer under the name "Ruanda-Urundi"</a:t>
            </a:r>
            <a:endParaRPr lang="en-CA" sz="2500" dirty="0">
              <a:solidFill>
                <a:srgbClr val="FFFFFF"/>
              </a:solidFill>
              <a:cs typeface="Calibri"/>
            </a:endParaRPr>
          </a:p>
          <a:p>
            <a:r>
              <a:rPr lang="en-CA" sz="2500" dirty="0">
                <a:solidFill>
                  <a:srgbClr val="FFFFFF"/>
                </a:solidFill>
                <a:cs typeface="Calibri"/>
              </a:rPr>
              <a:t>When the Belgians entered, they saw a hierarchy of control and used it to aid their own administration</a:t>
            </a:r>
          </a:p>
          <a:p>
            <a:r>
              <a:rPr lang="en-CA" sz="2500" dirty="0">
                <a:solidFill>
                  <a:srgbClr val="FFFFFF"/>
                </a:solidFill>
                <a:cs typeface="Calibri"/>
              </a:rPr>
              <a:t>The already powerful Tutsi was put in charge of "ruling" the country with the backing of the Europeans; the Hutus and </a:t>
            </a:r>
            <a:r>
              <a:rPr lang="en-CA" sz="2500" dirty="0" err="1">
                <a:solidFill>
                  <a:srgbClr val="FFFFFF"/>
                </a:solidFill>
                <a:cs typeface="Calibri"/>
              </a:rPr>
              <a:t>Twa</a:t>
            </a:r>
            <a:r>
              <a:rPr lang="en-CA" sz="2500" dirty="0">
                <a:solidFill>
                  <a:srgbClr val="FFFFFF"/>
                </a:solidFill>
                <a:cs typeface="Calibri"/>
              </a:rPr>
              <a:t> were treated as second-class citizens with no privileges</a:t>
            </a:r>
          </a:p>
          <a:p>
            <a:r>
              <a:rPr lang="en-CA" sz="2500" dirty="0">
                <a:solidFill>
                  <a:srgbClr val="FFFFFF"/>
                </a:solidFill>
                <a:cs typeface="Calibri"/>
              </a:rPr>
              <a:t>Until WW2, the Tutsis enjoyed greater social privileges including more wealth, access to education, and greater power and influence within the nation</a:t>
            </a:r>
          </a:p>
          <a:p>
            <a:endParaRPr lang="en-CA" sz="2000">
              <a:solidFill>
                <a:srgbClr val="FFFFFF"/>
              </a:solidFill>
              <a:cs typeface="Calibri"/>
            </a:endParaRPr>
          </a:p>
          <a:p>
            <a:endParaRPr lang="en-CA" sz="2000">
              <a:solidFill>
                <a:srgbClr val="FFFFFF"/>
              </a:solidFill>
              <a:cs typeface="Calibri"/>
            </a:endParaRPr>
          </a:p>
        </p:txBody>
      </p:sp>
    </p:spTree>
    <p:extLst>
      <p:ext uri="{BB962C8B-B14F-4D97-AF65-F5344CB8AC3E}">
        <p14:creationId xmlns:p14="http://schemas.microsoft.com/office/powerpoint/2010/main" val="273541510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1FC7B4-E4A7-4452-B413-1A623E3A72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3002" y="448253"/>
            <a:ext cx="10520702" cy="1325563"/>
          </a:xfrm>
        </p:spPr>
        <p:txBody>
          <a:bodyPr>
            <a:normAutofit/>
          </a:bodyPr>
          <a:lstStyle/>
          <a:p>
            <a:r>
              <a:rPr lang="en-CA" dirty="0">
                <a:cs typeface="Calibri Light"/>
              </a:rPr>
              <a:t>Pre-colonial institutions</a:t>
            </a:r>
            <a:endParaRPr lang="en-CA" dirty="0"/>
          </a:p>
        </p:txBody>
      </p:sp>
      <p:sp>
        <p:nvSpPr>
          <p:cNvPr id="3" name="Content Placeholder 2"/>
          <p:cNvSpPr>
            <a:spLocks noGrp="1"/>
          </p:cNvSpPr>
          <p:nvPr>
            <p:ph idx="1"/>
          </p:nvPr>
        </p:nvSpPr>
        <p:spPr>
          <a:xfrm>
            <a:off x="838200" y="2191807"/>
            <a:ext cx="4936067" cy="3985155"/>
          </a:xfrm>
        </p:spPr>
        <p:txBody>
          <a:bodyPr vert="horz" lIns="91440" tIns="45720" rIns="91440" bIns="45720" rtlCol="0" anchor="t">
            <a:noAutofit/>
          </a:bodyPr>
          <a:lstStyle/>
          <a:p>
            <a:r>
              <a:rPr lang="en-CA" sz="2000" dirty="0">
                <a:cs typeface="Calibri"/>
              </a:rPr>
              <a:t>Two pre-colonial institutions established under the Tutsis were exploited by the Belgian colonialists:</a:t>
            </a:r>
          </a:p>
          <a:p>
            <a:pPr lvl="1"/>
            <a:r>
              <a:rPr lang="en-CA" sz="2000" i="1" dirty="0" err="1">
                <a:cs typeface="Calibri"/>
              </a:rPr>
              <a:t>Uburetwa</a:t>
            </a:r>
            <a:r>
              <a:rPr lang="en-CA" sz="2000" i="1" dirty="0">
                <a:cs typeface="Calibri"/>
              </a:rPr>
              <a:t> </a:t>
            </a:r>
            <a:r>
              <a:rPr lang="en-CA" sz="2000" dirty="0">
                <a:cs typeface="Calibri"/>
              </a:rPr>
              <a:t>was a tax system that was imposed on Hutus only as a mandated contribution to national development</a:t>
            </a:r>
          </a:p>
          <a:p>
            <a:pPr lvl="1"/>
            <a:r>
              <a:rPr lang="en-CA" sz="2000" i="1" dirty="0" err="1">
                <a:cs typeface="Calibri"/>
              </a:rPr>
              <a:t>Ubuhake</a:t>
            </a:r>
            <a:r>
              <a:rPr lang="en-CA" sz="2000" i="1" dirty="0">
                <a:cs typeface="Calibri"/>
              </a:rPr>
              <a:t> </a:t>
            </a:r>
            <a:r>
              <a:rPr lang="en-CA" sz="2000" dirty="0">
                <a:cs typeface="Calibri"/>
              </a:rPr>
              <a:t>was a system of patronage where a Tutsi could take on a vassal, or someone poorer than them to work as a servant</a:t>
            </a:r>
          </a:p>
          <a:p>
            <a:r>
              <a:rPr lang="en-CA" sz="2000" dirty="0">
                <a:cs typeface="Calibri"/>
              </a:rPr>
              <a:t>The Belgians used this hierarchy to create dependency from one group on another and ultimately dependency on the imperialist government</a:t>
            </a:r>
          </a:p>
          <a:p>
            <a:pPr marL="0" indent="0">
              <a:buNone/>
            </a:pPr>
            <a:endParaRPr lang="en-CA" sz="1700">
              <a:cs typeface="Calibri"/>
            </a:endParaRPr>
          </a:p>
          <a:p>
            <a:pPr marL="457200" lvl="1" indent="0">
              <a:buNone/>
            </a:pPr>
            <a:endParaRPr lang="en-CA" sz="1700">
              <a:cs typeface="Calibri"/>
            </a:endParaRPr>
          </a:p>
        </p:txBody>
      </p:sp>
      <p:pic>
        <p:nvPicPr>
          <p:cNvPr id="4" name="Picture 4" descr="A group of people standing in front of a crowd&#10;&#10;Description generated with very high confidence">
            <a:extLst>
              <a:ext uri="{FF2B5EF4-FFF2-40B4-BE49-F238E27FC236}">
                <a16:creationId xmlns:a16="http://schemas.microsoft.com/office/drawing/2014/main" id="{56BA6E62-5AA0-4C83-A9DC-3273ED1F4917}"/>
              </a:ext>
            </a:extLst>
          </p:cNvPr>
          <p:cNvPicPr>
            <a:picLocks noChangeAspect="1"/>
          </p:cNvPicPr>
          <p:nvPr/>
        </p:nvPicPr>
        <p:blipFill>
          <a:blip r:embed="rId3"/>
          <a:stretch>
            <a:fillRect/>
          </a:stretch>
        </p:blipFill>
        <p:spPr>
          <a:xfrm>
            <a:off x="6417734" y="2802313"/>
            <a:ext cx="4935970" cy="2764143"/>
          </a:xfrm>
          <a:prstGeom prst="rect">
            <a:avLst/>
          </a:prstGeom>
        </p:spPr>
      </p:pic>
    </p:spTree>
    <p:extLst>
      <p:ext uri="{BB962C8B-B14F-4D97-AF65-F5344CB8AC3E}">
        <p14:creationId xmlns:p14="http://schemas.microsoft.com/office/powerpoint/2010/main" val="19179103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2093</Words>
  <Application>Microsoft Office PowerPoint</Application>
  <PresentationFormat>Widescreen</PresentationFormat>
  <Paragraphs>116</Paragraphs>
  <Slides>26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Failed decolonization of Rwanda</vt:lpstr>
      <vt:lpstr>Background</vt:lpstr>
      <vt:lpstr>Groups in Rwanda</vt:lpstr>
      <vt:lpstr>Relations</vt:lpstr>
      <vt:lpstr>Was this social or ethnic difference?</vt:lpstr>
      <vt:lpstr>Colonization of Africa </vt:lpstr>
      <vt:lpstr>Berlin Conference of 1884</vt:lpstr>
      <vt:lpstr>Under the Belgians</vt:lpstr>
      <vt:lpstr>Pre-colonial institutions</vt:lpstr>
      <vt:lpstr>Exploitation by the Belgians</vt:lpstr>
      <vt:lpstr>Racial classification</vt:lpstr>
      <vt:lpstr>Time goes on...</vt:lpstr>
      <vt:lpstr>Tensions worsen</vt:lpstr>
      <vt:lpstr>Hutu Manifesto</vt:lpstr>
      <vt:lpstr>Independence and Hutu Rule</vt:lpstr>
      <vt:lpstr>Decolonization</vt:lpstr>
      <vt:lpstr>Political Parties</vt:lpstr>
      <vt:lpstr>Hutu Revolution</vt:lpstr>
      <vt:lpstr>Independent Rwanda </vt:lpstr>
      <vt:lpstr>Activities in Uganda</vt:lpstr>
      <vt:lpstr>Preparation </vt:lpstr>
      <vt:lpstr>Death of the President</vt:lpstr>
      <vt:lpstr>Genocide</vt:lpstr>
      <vt:lpstr>Post-Genocide</vt:lpstr>
      <vt:lpstr>Reconciliation</vt:lpstr>
      <vt:lpstr>Works cited</vt:lpstr>
    </vt:vector>
  </TitlesOfParts>
  <Company>North Vancouver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Failed decolonization of Rwanda</dc:title>
  <dc:creator>Megan Tolliday</dc:creator>
  <cp:lastModifiedBy>Megan Tolliday</cp:lastModifiedBy>
  <cp:revision>659</cp:revision>
  <dcterms:created xsi:type="dcterms:W3CDTF">2020-01-29T22:18:22Z</dcterms:created>
  <dcterms:modified xsi:type="dcterms:W3CDTF">2020-02-05T20:54:07Z</dcterms:modified>
</cp:coreProperties>
</file>