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60" r:id="rId2"/>
    <p:sldId id="261" r:id="rId3"/>
    <p:sldId id="257" r:id="rId4"/>
    <p:sldId id="258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C5F6DC-BFC9-BB48-BBEC-62D7F53F7213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yhRYJXf1U" TargetMode="External"/><Relationship Id="rId2" Type="http://schemas.openxmlformats.org/officeDocument/2006/relationships/hyperlink" Target="https://www.youtube.com/watch?v=2imOf6-H3t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ATLANTIC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3479800" cy="233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00" y="4724400"/>
            <a:ext cx="37973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9800" y="2870410"/>
            <a:ext cx="3124200" cy="260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U571 – Enigma Code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https://www.youtube.com/watch?v=2imOf6-H3tI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(Trailer)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https://www.youtube.com/watch?v=eLyhRYJXf1U</a:t>
            </a:r>
            <a:r>
              <a:rPr lang="en-US" dirty="0" smtClean="0"/>
              <a:t>  Sinking the Destroyer</a:t>
            </a:r>
          </a:p>
          <a:p>
            <a:pPr>
              <a:buNone/>
            </a:pPr>
            <a:r>
              <a:rPr lang="en-US" dirty="0" smtClean="0"/>
              <a:t>(Video to show what would it be like to be in the Navy)</a:t>
            </a:r>
          </a:p>
          <a:p>
            <a:pPr>
              <a:buNone/>
            </a:pPr>
            <a:r>
              <a:rPr lang="en-US" dirty="0" smtClean="0"/>
              <a:t>Highly Inaccurate: it was actually Britain (members on HMS Bulldog) who captured the Enigma machine from U-110 in the North Atlantic in May 1941.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Atlantic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The ongoing struggle of the</a:t>
            </a:r>
            <a:r>
              <a:rPr lang="en-US" u="sng" dirty="0" smtClean="0"/>
              <a:t> allies</a:t>
            </a:r>
            <a:r>
              <a:rPr lang="en-US" dirty="0" smtClean="0"/>
              <a:t> to keep open her shipping lanes to </a:t>
            </a:r>
            <a:r>
              <a:rPr lang="en-US" u="sng" dirty="0" smtClean="0"/>
              <a:t>Britain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Most allied ships were sunk by </a:t>
            </a:r>
            <a:r>
              <a:rPr lang="en-US" u="sng" dirty="0" smtClean="0"/>
              <a:t>U-Boats</a:t>
            </a:r>
            <a:r>
              <a:rPr lang="en-US" dirty="0" smtClean="0"/>
              <a:t> hunting in groups called “</a:t>
            </a:r>
            <a:r>
              <a:rPr lang="en-US" u="sng" dirty="0" smtClean="0"/>
              <a:t>Wolf Packs”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575685"/>
            <a:ext cx="4307119" cy="3255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42" y="3575686"/>
            <a:ext cx="4382058" cy="3282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6956"/>
          </a:xfrm>
        </p:spPr>
        <p:txBody>
          <a:bodyPr/>
          <a:lstStyle/>
          <a:p>
            <a:r>
              <a:rPr lang="en-US" sz="3000" dirty="0" smtClean="0"/>
              <a:t>Convoy system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52" y="1423866"/>
            <a:ext cx="7626102" cy="4706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Operation Drumbeat (January – June 1942)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945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After the attack on Pearl Harbour on Dec 7, 1941, Germany declared war on the USA. Admiral Donitz (Germany) increased attacks and moved closer to American waters</a:t>
            </a:r>
          </a:p>
          <a:p>
            <a:r>
              <a:rPr lang="en-CA" dirty="0" smtClean="0"/>
              <a:t>The US, not used to naval war, did not immediately employ a black-out or an increased convoy system</a:t>
            </a:r>
          </a:p>
          <a:p>
            <a:r>
              <a:rPr lang="en-CA" dirty="0"/>
              <a:t>The first U-boats reached US waters on January 13, 1942. By the time they withdrew on February 6, they had sunk 156,939 tonnes of shipping without loss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This both increased convoy systems for the US and focused the attention of the German navy on the Atlantic instead of the Mediterranean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7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changed to </a:t>
            </a:r>
            <a:r>
              <a:rPr lang="en-US" dirty="0" smtClean="0"/>
              <a:t>‘turn the tide’ against the U-Boats?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232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Long range aircraft cooperating with naval support groups using radar.</a:t>
            </a:r>
          </a:p>
          <a:p>
            <a:r>
              <a:rPr lang="en-US" dirty="0" smtClean="0"/>
              <a:t>2. Allies were punching through the soft underbelly of Europe. </a:t>
            </a:r>
          </a:p>
          <a:p>
            <a:r>
              <a:rPr lang="en-US" dirty="0" smtClean="0"/>
              <a:t>3. Indiscriminate bombing of German Cities</a:t>
            </a:r>
          </a:p>
          <a:p>
            <a:r>
              <a:rPr lang="en-US" dirty="0" smtClean="0"/>
              <a:t>4. Raids on French Ports – U-Boats were deployed to these locations</a:t>
            </a:r>
          </a:p>
          <a:p>
            <a:r>
              <a:rPr lang="en-US" dirty="0" smtClean="0"/>
              <a:t>5. American involvement in the war</a:t>
            </a:r>
          </a:p>
          <a:p>
            <a:r>
              <a:rPr lang="en-US" dirty="0" smtClean="0"/>
              <a:t>6. Enigma code allowed for British navy to know the location of German “wolf packs”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lines were able to remain open; despite attempts by Doenitz and the Germans the </a:t>
            </a:r>
            <a:r>
              <a:rPr lang="en-US" dirty="0" smtClean="0"/>
              <a:t>“umbilical cord” between North America and </a:t>
            </a:r>
            <a:r>
              <a:rPr lang="en-US" dirty="0" smtClean="0"/>
              <a:t>Britain was not cut. </a:t>
            </a:r>
            <a:endParaRPr lang="en-US" dirty="0" smtClean="0"/>
          </a:p>
          <a:p>
            <a:r>
              <a:rPr lang="en-US" dirty="0" smtClean="0"/>
              <a:t>Supplies were crucial for the allies in both the East and in order to ope</a:t>
            </a:r>
            <a:r>
              <a:rPr lang="en-US" dirty="0" smtClean="0"/>
              <a:t>n a second front in the West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7123" y="3799000"/>
            <a:ext cx="2655998" cy="2865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183</TotalTime>
  <Words>322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News Gothic MT</vt:lpstr>
      <vt:lpstr>Wingdings 2</vt:lpstr>
      <vt:lpstr>Breeze</vt:lpstr>
      <vt:lpstr>BATTLE OF THE ATLANTIC</vt:lpstr>
      <vt:lpstr>U571 – Enigma Code Machine</vt:lpstr>
      <vt:lpstr>Battle of the Atlantic</vt:lpstr>
      <vt:lpstr>Convoy system</vt:lpstr>
      <vt:lpstr>Operation Drumbeat (January – June 1942)</vt:lpstr>
      <vt:lpstr>What changed to ‘turn the tide’ against the U-Boats?</vt:lpstr>
      <vt:lpstr>Significance</vt:lpstr>
    </vt:vector>
  </TitlesOfParts>
  <Company>Penticton Secondary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THE ATLANTIC</dc:title>
  <dc:creator>Jeff  Fitton</dc:creator>
  <cp:lastModifiedBy>Megan Tolliday</cp:lastModifiedBy>
  <cp:revision>11</cp:revision>
  <dcterms:created xsi:type="dcterms:W3CDTF">2014-05-07T01:51:13Z</dcterms:created>
  <dcterms:modified xsi:type="dcterms:W3CDTF">2019-02-01T17:12:29Z</dcterms:modified>
</cp:coreProperties>
</file>