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EB0-2BE7-324B-A2ED-2BC436E21A3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B98B-C772-8946-8803-9D6BC3A2C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EB0-2BE7-324B-A2ED-2BC436E21A3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B98B-C772-8946-8803-9D6BC3A2C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EB0-2BE7-324B-A2ED-2BC436E21A3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B98B-C772-8946-8803-9D6BC3A2C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EB0-2BE7-324B-A2ED-2BC436E21A3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B98B-C772-8946-8803-9D6BC3A2C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EB0-2BE7-324B-A2ED-2BC436E21A3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B98B-C772-8946-8803-9D6BC3A2C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EB0-2BE7-324B-A2ED-2BC436E21A3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B98B-C772-8946-8803-9D6BC3A2C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EB0-2BE7-324B-A2ED-2BC436E21A3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B98B-C772-8946-8803-9D6BC3A2C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EB0-2BE7-324B-A2ED-2BC436E21A3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B98B-C772-8946-8803-9D6BC3A2C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EB0-2BE7-324B-A2ED-2BC436E21A3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B98B-C772-8946-8803-9D6BC3A2C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EB0-2BE7-324B-A2ED-2BC436E21A3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B98B-C772-8946-8803-9D6BC3A2C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EB0-2BE7-324B-A2ED-2BC436E21A3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B98B-C772-8946-8803-9D6BC3A2C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91EB0-2BE7-324B-A2ED-2BC436E21A35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BB98B-C772-8946-8803-9D6BC3A2C6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q66E-r9X8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North 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Rommel Vs Montgomery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" y="0"/>
            <a:ext cx="3259931" cy="234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0" y="0"/>
            <a:ext cx="3454400" cy="234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803" y="4616712"/>
            <a:ext cx="5265354" cy="2047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0" y="483422"/>
            <a:ext cx="9077810" cy="5765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</a:t>
            </a:r>
            <a:r>
              <a:rPr lang="en-US" dirty="0"/>
              <a:t>the Axis and Allied powers knew that North Africa would be important for 3 main reasons: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/>
              <a:t>1) control of the Suez Canal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/>
              <a:t>2) oil fields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/>
              <a:t>3) Mediterranean sea </a:t>
            </a:r>
          </a:p>
          <a:p>
            <a:r>
              <a:rPr lang="en-US" dirty="0"/>
              <a:t>-the middle east was of great importance strategically to Britain’s empire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Important  Developments: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</a:t>
            </a:r>
            <a:r>
              <a:rPr lang="en-US" dirty="0"/>
              <a:t>. 1940- </a:t>
            </a:r>
            <a:r>
              <a:rPr lang="en-US" u="sng" dirty="0"/>
              <a:t>General </a:t>
            </a:r>
            <a:r>
              <a:rPr lang="en-US" u="sng" dirty="0" smtClean="0"/>
              <a:t>Wavell </a:t>
            </a:r>
            <a:r>
              <a:rPr lang="en-US" dirty="0" smtClean="0"/>
              <a:t>(BR.</a:t>
            </a:r>
            <a:r>
              <a:rPr lang="en-US" dirty="0"/>
              <a:t>) counter-attacks against Italy in </a:t>
            </a:r>
            <a:r>
              <a:rPr lang="en-US" dirty="0" err="1"/>
              <a:t>N.Africa</a:t>
            </a:r>
            <a:r>
              <a:rPr lang="en-US" dirty="0"/>
              <a:t> </a:t>
            </a:r>
          </a:p>
          <a:p>
            <a:r>
              <a:rPr lang="en-US" dirty="0"/>
              <a:t>Feb.1942- </a:t>
            </a:r>
            <a:r>
              <a:rPr lang="en-US" u="sng" dirty="0"/>
              <a:t>Erwin Rommel</a:t>
            </a:r>
            <a:r>
              <a:rPr lang="en-US" dirty="0"/>
              <a:t> (“desert fox”) takes command of German forces in </a:t>
            </a:r>
            <a:r>
              <a:rPr lang="en-US" dirty="0" err="1"/>
              <a:t>N.Africa</a:t>
            </a:r>
            <a:r>
              <a:rPr lang="en-US" dirty="0"/>
              <a:t> </a:t>
            </a:r>
          </a:p>
          <a:p>
            <a:r>
              <a:rPr lang="en-US" dirty="0"/>
              <a:t>Aug. 1941-</a:t>
            </a:r>
            <a:r>
              <a:rPr lang="en-US" u="sng" dirty="0"/>
              <a:t> Bernard Montgomery </a:t>
            </a:r>
            <a:r>
              <a:rPr lang="en-US" dirty="0"/>
              <a:t>(“</a:t>
            </a:r>
            <a:r>
              <a:rPr lang="en-US" dirty="0" err="1"/>
              <a:t>monty</a:t>
            </a:r>
            <a:r>
              <a:rPr lang="en-US" dirty="0"/>
              <a:t>”) takes command of British forces in </a:t>
            </a:r>
            <a:r>
              <a:rPr lang="en-US" dirty="0" err="1"/>
              <a:t>N.Africa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0855" y="5530095"/>
            <a:ext cx="780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https://www.youtube.com/watch?v=4q66E-r9X8E</a:t>
            </a:r>
            <a:r>
              <a:rPr lang="en-US" dirty="0" smtClean="0"/>
              <a:t>    Rommel Movie Trailer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El Alamein Oct.1942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2070"/>
            <a:ext cx="8229600" cy="34246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small town of El Alamein is located 100 km west of the </a:t>
            </a:r>
            <a:r>
              <a:rPr lang="en-US" u="sng" dirty="0"/>
              <a:t>city Alexandria, Egypt</a:t>
            </a:r>
            <a:r>
              <a:rPr lang="en-US" u="sng" dirty="0" smtClean="0"/>
              <a:t>.</a:t>
            </a:r>
          </a:p>
          <a:p>
            <a:r>
              <a:rPr lang="en-US" dirty="0"/>
              <a:t>The British nicknamed the “</a:t>
            </a:r>
            <a:r>
              <a:rPr lang="en-US" u="sng" dirty="0"/>
              <a:t>Desert Rats”</a:t>
            </a:r>
            <a:r>
              <a:rPr lang="en-US" dirty="0"/>
              <a:t> defeated Rommel’s forces. As the German and Italian forces retreated over a 1,000 miles across N. Africa, the </a:t>
            </a:r>
            <a:r>
              <a:rPr lang="en-US" u="sng" dirty="0"/>
              <a:t>Free French </a:t>
            </a:r>
            <a:r>
              <a:rPr lang="en-US" u="sng" dirty="0" smtClean="0"/>
              <a:t>Forces joined the war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644" y="4396767"/>
            <a:ext cx="2541355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299" y="4296151"/>
            <a:ext cx="3313345" cy="2653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96767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0470"/>
            <a:ext cx="5305381" cy="1143000"/>
          </a:xfrm>
        </p:spPr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4333"/>
            <a:ext cx="5523867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American forces under </a:t>
            </a:r>
            <a:r>
              <a:rPr lang="en-US" u="sng" dirty="0" smtClean="0"/>
              <a:t>General Eisenhower</a:t>
            </a:r>
            <a:r>
              <a:rPr lang="en-US" dirty="0" smtClean="0"/>
              <a:t> landed in Morocco and advanced from the West (Operation </a:t>
            </a:r>
            <a:r>
              <a:rPr lang="en-US" u="sng" dirty="0" smtClean="0"/>
              <a:t>Torch</a:t>
            </a:r>
            <a:r>
              <a:rPr lang="en-US" dirty="0" smtClean="0"/>
              <a:t>) NW Africa.</a:t>
            </a:r>
          </a:p>
          <a:p>
            <a:r>
              <a:rPr lang="en-US" dirty="0" smtClean="0"/>
              <a:t>As the British advanced from the east, Rommel was trapped, but he escaped to </a:t>
            </a:r>
            <a:r>
              <a:rPr lang="en-US" u="sng" dirty="0" smtClean="0"/>
              <a:t>Libya.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140" y="173367"/>
            <a:ext cx="2848859" cy="2087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598" y="4418697"/>
            <a:ext cx="3214402" cy="23676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300846"/>
            <a:ext cx="5305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Winston Churchill with General Harold Alexander and Lieutenant General Bernard Montgomery, Commander-in-Chief 8th Army, during his second visit to the Western Desert, 23 August 1942</a:t>
            </a:r>
            <a:r>
              <a:rPr lang="en-US" dirty="0" smtClean="0"/>
              <a:t>. </a:t>
            </a:r>
            <a:r>
              <a:rPr lang="en-US" dirty="0" err="1" smtClean="0">
                <a:sym typeface="Wingdings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2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SIGNIFICANCE OF EL ALAMEIN /NORTH AMERICA: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1</a:t>
            </a:r>
            <a:r>
              <a:rPr lang="en-US" dirty="0"/>
              <a:t>. One of the longest retreats in military history </a:t>
            </a:r>
            <a:r>
              <a:rPr lang="en-US" dirty="0" smtClean="0"/>
              <a:t>–Rommel </a:t>
            </a:r>
            <a:r>
              <a:rPr lang="en-US" dirty="0"/>
              <a:t>1,000 miles.</a:t>
            </a:r>
          </a:p>
          <a:p>
            <a:pPr>
              <a:buNone/>
            </a:pPr>
            <a:r>
              <a:rPr lang="en-US" dirty="0"/>
              <a:t>2. The war in North Africa was over.</a:t>
            </a:r>
          </a:p>
          <a:p>
            <a:pPr>
              <a:buNone/>
            </a:pPr>
            <a:r>
              <a:rPr lang="en-US" dirty="0"/>
              <a:t>3. Mistake on Hitler’s part not to take the Mediterranean War more seriously.</a:t>
            </a:r>
          </a:p>
          <a:p>
            <a:pPr>
              <a:buNone/>
            </a:pPr>
            <a:r>
              <a:rPr lang="en-US" dirty="0"/>
              <a:t>4. Troops diverted away from the Nazi invasion of Russia.</a:t>
            </a:r>
          </a:p>
          <a:p>
            <a:pPr>
              <a:buNone/>
            </a:pPr>
            <a:r>
              <a:rPr lang="en-US" dirty="0"/>
              <a:t>5. Shattering British victory against a heavily outnumbered enemy</a:t>
            </a:r>
            <a:r>
              <a:rPr lang="en-US" dirty="0" smtClean="0"/>
              <a:t>. Churchill needed a victory.</a:t>
            </a:r>
          </a:p>
          <a:p>
            <a:pPr>
              <a:buNone/>
            </a:pPr>
            <a:r>
              <a:rPr lang="en-US" dirty="0"/>
              <a:t>6. Kept Egypt and the Suez Canal out of German hands – kept the Middle East oil fields out of German control.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331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North Africa</vt:lpstr>
      <vt:lpstr>PowerPoint Presentation</vt:lpstr>
      <vt:lpstr>North Africa</vt:lpstr>
      <vt:lpstr>Important  Developments: </vt:lpstr>
      <vt:lpstr>El Alamein Oct.1942 </vt:lpstr>
      <vt:lpstr>Continued</vt:lpstr>
      <vt:lpstr>SIGNIFICANCE OF EL ALAMEIN /NORTH AMERICA: </vt:lpstr>
    </vt:vector>
  </TitlesOfParts>
  <Company>Penticton Secondary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Africa</dc:title>
  <dc:creator>Jeff  Fitton</dc:creator>
  <cp:lastModifiedBy>Windows User</cp:lastModifiedBy>
  <cp:revision>4</cp:revision>
  <dcterms:created xsi:type="dcterms:W3CDTF">2014-05-06T03:01:45Z</dcterms:created>
  <dcterms:modified xsi:type="dcterms:W3CDTF">2017-01-13T21:30:22Z</dcterms:modified>
</cp:coreProperties>
</file>