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80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0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57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736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52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56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17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05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68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3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78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81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7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64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59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64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2156-7F6D-4B89-AC2D-F90E4AC47A0C}" type="datetimeFigureOut">
              <a:rPr lang="en-CA" smtClean="0"/>
              <a:t>2019-04-26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79DD60-FEC7-4DBB-972C-A31409C16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875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Protest Song Analysis Presentation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67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In this assignment, you and a partner will sign up to investigate a song written in the 1960s and 1970s</a:t>
            </a:r>
          </a:p>
          <a:p>
            <a:r>
              <a:rPr lang="en-CA" sz="2000" dirty="0" smtClean="0"/>
              <a:t>You will investigate the event(s) in the song, as well as the meaning using the sheet provided</a:t>
            </a:r>
          </a:p>
          <a:p>
            <a:r>
              <a:rPr lang="en-CA" sz="2000" dirty="0" smtClean="0"/>
              <a:t>You will create a </a:t>
            </a:r>
            <a:r>
              <a:rPr lang="en-CA" sz="2000" dirty="0" err="1" smtClean="0"/>
              <a:t>powerpoint</a:t>
            </a:r>
            <a:r>
              <a:rPr lang="en-CA" sz="2000" dirty="0" smtClean="0"/>
              <a:t> presentation that outlines your findings and will present those findings to the class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08047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Your presentation should consist of the following slides: </a:t>
            </a:r>
          </a:p>
          <a:p>
            <a:pPr lvl="1"/>
            <a:r>
              <a:rPr lang="en-CA" sz="2000" dirty="0" smtClean="0"/>
              <a:t>The band – help us understand who wrote/preformed this song and their perspective</a:t>
            </a:r>
          </a:p>
          <a:p>
            <a:pPr lvl="1"/>
            <a:r>
              <a:rPr lang="en-CA" sz="2000" dirty="0" smtClean="0"/>
              <a:t>The lyrics – which lyrics most spoke to you and why?</a:t>
            </a:r>
          </a:p>
          <a:p>
            <a:pPr lvl="1"/>
            <a:r>
              <a:rPr lang="en-CA" sz="2000" dirty="0" smtClean="0"/>
              <a:t>The history – what event/part of our history are they covering?</a:t>
            </a:r>
          </a:p>
          <a:p>
            <a:pPr lvl="1"/>
            <a:r>
              <a:rPr lang="en-CA" sz="2000" dirty="0" smtClean="0"/>
              <a:t>The meaning – what are their saying about the event? What position are they taking?</a:t>
            </a:r>
          </a:p>
          <a:p>
            <a:pPr lvl="1"/>
            <a:r>
              <a:rPr lang="en-CA" sz="2000" dirty="0" smtClean="0"/>
              <a:t>The takeaways – how do you think people reacted to this song when it was released? Do you think the writers wanted action from it</a:t>
            </a:r>
            <a:r>
              <a:rPr lang="en-CA" sz="2000" dirty="0" smtClean="0"/>
              <a:t>? If so, what do they want done?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9747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Rubric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863383"/>
              </p:ext>
            </p:extLst>
          </p:nvPr>
        </p:nvGraphicFramePr>
        <p:xfrm>
          <a:off x="1933904" y="1690689"/>
          <a:ext cx="7843508" cy="4445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0556">
                  <a:extLst>
                    <a:ext uri="{9D8B030D-6E8A-4147-A177-3AD203B41FA5}">
                      <a16:colId xmlns:a16="http://schemas.microsoft.com/office/drawing/2014/main" val="2388749776"/>
                    </a:ext>
                  </a:extLst>
                </a:gridCol>
                <a:gridCol w="1530556">
                  <a:extLst>
                    <a:ext uri="{9D8B030D-6E8A-4147-A177-3AD203B41FA5}">
                      <a16:colId xmlns:a16="http://schemas.microsoft.com/office/drawing/2014/main" val="4180745150"/>
                    </a:ext>
                  </a:extLst>
                </a:gridCol>
                <a:gridCol w="1566402">
                  <a:extLst>
                    <a:ext uri="{9D8B030D-6E8A-4147-A177-3AD203B41FA5}">
                      <a16:colId xmlns:a16="http://schemas.microsoft.com/office/drawing/2014/main" val="1254401625"/>
                    </a:ext>
                  </a:extLst>
                </a:gridCol>
                <a:gridCol w="1586016">
                  <a:extLst>
                    <a:ext uri="{9D8B030D-6E8A-4147-A177-3AD203B41FA5}">
                      <a16:colId xmlns:a16="http://schemas.microsoft.com/office/drawing/2014/main" val="2052390886"/>
                    </a:ext>
                  </a:extLst>
                </a:gridCol>
                <a:gridCol w="1629978">
                  <a:extLst>
                    <a:ext uri="{9D8B030D-6E8A-4147-A177-3AD203B41FA5}">
                      <a16:colId xmlns:a16="http://schemas.microsoft.com/office/drawing/2014/main" val="3093821363"/>
                    </a:ext>
                  </a:extLst>
                </a:gridCol>
              </a:tblGrid>
              <a:tr h="2252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GRADING RUBRIC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448724"/>
                  </a:ext>
                </a:extLst>
              </a:tr>
              <a:tr h="25474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Research and information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                /16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Very few details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Misses significance or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does not include for most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Irrelevant &amp; only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vaguely related to history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class; forgets significance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or under/over word limit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Has no pictures / pictures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not relevant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Heavily Plagiarized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Vague - few details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Misinterprets/does not fully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demonstrate significance, may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forget significance for items,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may exceed / not meet word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limit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Many irrelevant items / and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Does not explain statements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Has few pictures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In own words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Many of the important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details are judiciously chosen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Good work on explaining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Significance and impact of the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song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Mostly relevant &amp;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mostly explains statements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Has some pictures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own insightful words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Best/concise details chosen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Clearly explains all details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Of the song, shows emotional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Impact, and historical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significance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Relevant &amp; clearly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explains statements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Has many pictures that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Accurately represent the history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And meaning of the song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In own words; developed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with clarity and insight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534115"/>
                  </a:ext>
                </a:extLst>
              </a:tr>
              <a:tr h="1589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Presentation Rubric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                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/4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Does not keep interest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Very hard to follow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Product has many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Flaws in understanding,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Teamwork, etc.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Visually unappealing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One partner does all work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Needs work to get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Audience interested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Hard to follow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Product has flaws, but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makes some sense.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Visually needs work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Needs work to keep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audience on task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One partner dominates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Engaging &amp; interesting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Flows relatively well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Product is good and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Has minimal flaws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Visually few flaws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Keeps audience interested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Both partners present equally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Engaging &amp; interesting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Flows well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 polished product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with few flaws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Visually appealing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Keeps audience interested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Both partners present equally 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62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59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472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Times New Roman</vt:lpstr>
      <vt:lpstr>Wingdings</vt:lpstr>
      <vt:lpstr>Wingdings 3</vt:lpstr>
      <vt:lpstr>Wisp</vt:lpstr>
      <vt:lpstr>Protest Song Analysis Presentation</vt:lpstr>
      <vt:lpstr>Songs</vt:lpstr>
      <vt:lpstr>Presentation</vt:lpstr>
      <vt:lpstr>Rubric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 Song Analysis Presentation</dc:title>
  <dc:creator>Megan Tolliday</dc:creator>
  <cp:lastModifiedBy>Megan Tolliday</cp:lastModifiedBy>
  <cp:revision>3</cp:revision>
  <dcterms:created xsi:type="dcterms:W3CDTF">2019-04-23T22:54:00Z</dcterms:created>
  <dcterms:modified xsi:type="dcterms:W3CDTF">2019-04-26T15:51:38Z</dcterms:modified>
</cp:coreProperties>
</file>